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3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5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notesSlides/notesSlide6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143" autoAdjust="0"/>
  </p:normalViewPr>
  <p:slideViewPr>
    <p:cSldViewPr snapToGrid="0">
      <p:cViewPr varScale="1">
        <p:scale>
          <a:sx n="29" d="100"/>
          <a:sy n="29" d="100"/>
        </p:scale>
        <p:origin x="15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03:0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24575,'7'0'0,"0"-1"0,1-1 0,-1 1 0,0-1 0,11-5 0,20-4 0,12 5 0,0 3 0,84 3 0,22 0 0,41-29 0,-133 17 0,92-6 0,126 18 0,-126 1 0,-102 2 0,53 9 0,18 1 0,424-8 0,-310-7 0,3680 2 0,-3389 30 0,-78-2 0,273-6 0,-660-19 0,435 24 0,167-15 0,-451-14 0,303 14 0,153 10 0,2-23 0,-267-1 0,1864 2 0,-1898 16 0,-12 0 0,-293-16 0,248 11 0,69 9 0,-2-21 0,-155-1 0,1812 2-1365,-2016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24575,'5'4'0,"7"8"0,6 12 0,6 11 0,4 11 0,2 13 0,-4 7 0,-2 1 0,-4-4 0,-5-8 0,-6-9 0,0-11 0,0-28 0</inkml:trace>
  <inkml:trace contextRef="#ctx0" brushRef="#br0" timeOffset="1">635 0 24575,'5'5'0,"2"18"0,0 19 0,4 19 0,-1 15 0,-1 13 0,-2 4 0,-3-5 0,-1-12 0,-2-8 0,-1-6 0,0-8 0,-1-9 0,1-5 0,-1-11-8191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5:4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3123 999 24575,'-865'0'0,"781"1"0,0 4 0,-151 30 0,163-23 0,-73 3 0,28-4 0,-80 6 0,-21 3 0,14 13 0,160-27 0,-51 1 0,-35 5 0,42-1 0,-1-4 0,-105-5 0,185-2 0,0 0 0,0-1 0,1 1 0,-13-4 0,18 3 0,1 0 0,-1 0 0,0 0 0,1-1 0,-1 1 0,1-1 0,0 1 0,-1-1 0,1 0 0,0 0 0,0 0 0,0 0 0,0 0 0,0 0 0,1-1 0,-1 1 0,-1-4 0,-50-92 0,-36-76 0,84 161 0,1 0 0,0-1 0,1 1 0,0-1 0,-1-24 0,4-74 0,2 60 0,-2-2 0,-2 22 0,3-1 0,0 1 0,2 0 0,10-42 0,-11 67 0,1-1 0,0 1 0,1 0 0,0 0 0,0 0 0,0 1 0,1 0 0,0 0 0,0 0 0,9-7 0,5-4 0,39-25 0,-34 28 0,0 0 0,1 2 0,0 1 0,1 1 0,31-8 0,138-23 0,-162 36 0,247-37 0,2 12 0,504 12 0,-244 76 0,-497-49 0,49 17 0,-63-16 0,0-1 0,0-2 0,56 5 0,-58-11 0,-9 0 0,0 0 0,25 4 0,-40-4 0,0 0 0,0 1 0,-1-1 0,1 1 0,0 0 0,0 0 0,-1 0 0,0 1 0,1 0 0,-1 0 0,0 0 0,0 0 0,7 8 0,75 119 0,-71-105 0,-8-12 0,-1 0 0,0 0 0,-1 0 0,-1 0 0,0 1 0,-1 0 0,0 0 0,1 20 0,-2 16 0,-4 52 0,1-49 0,-2-23 0,-1 0 0,-1 0 0,-2 0 0,-1-1 0,-18 45 0,14-48-1365,0-5-5461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5:5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24575,'2'0'0,"0"0"0,0 0 0,0 1 0,0-1 0,0 1 0,0 0 0,0-1 0,0 1 0,-1 0 0,1 0 0,0 0 0,-1 1 0,1-1 0,0 0 0,1 3 0,22 27 0,-16-19 0,44 56 0,3-2 0,3-2 0,98 81 0,220 113 26,26-37-156,79-15-390,-263-119 520,-85-27-46,-114-48 160,0-1-1,-1 2 0,0 1 0,22 20 0,-22-16-26,-7-8-84,-1 1 0,-1 0 0,0 0 0,0 1-1,12 19 1,58 120-3,34 58 0,-33-54 323,-20-36-2011,-37-78-5138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5:56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1795 24575,'7'-1'0,"0"0"0,-1-1 0,1 1 0,-1-2 0,1 1 0,-1-1 0,0 0 0,0 0 0,0-1 0,9-7 0,2 0 0,456-342 0,-463 345 0,508-436-434,-279 234 295,-179 158 139,332-271 0,-382 316 0,241-195 0,-234 187 117,0 1 0,1 1 0,0 1 0,1 0 0,21-9 0,-5 6-864,71-23 0,-66 28-6079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8:1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24575,'5046'0'0,"-4650"-16"0,-72 0 0,102 15-1208,-417 1 1051,38 0-6669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0 641 24575,'5'-11'0,"2"-18"0,4-20 0,7-11 0,4-17 0,4-6 0,3 7 0,-4 11 0,-1 16 0,-4 11 0,-6 8 0,-6 3 0,-3 1 0,-3 6-8191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3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1267 24575,'2'-1'0,"-1"1"0,1-1 0,-1 0 0,0 0 0,1 1 0,-1-1 0,0 0 0,1 0 0,-1 0 0,0 0 0,0-1 0,0 1 0,0 0 0,0 0 0,0-1 0,1-2 0,14-25 0,-9 10 0,-1 1 0,0-1 0,2-20 0,6-22 0,86-221 0,-69 193 0,23-98 0,25-75 0,-55 182 0,-2 7 0,-1 11-1365,-13 35-5461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3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24575,'0'10'0,"10"24"0,15 22 0,7 17 0,3 21 0,2 21 0,4 6 0,-5-8 0,-3-11 0,-7-20 0,-9-17 0,-6-15 0,-5-11 0,-5-7 0,-1-4 0,-1 4 0,-1 2 0,1-5-8191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6:1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24575,'0'41'0,"-6"169"0,3-182 0,-1 0 0,-2-1 0,0 0 0,-2 0 0,-16 39 0,17-50 0,1 1 0,0 0 0,2 1 0,0-1 0,1 1 0,-1 19 0,4 109 0,2-74 0,-2 325 0,0-386-124,1 0 0,0 1 0,1-1 0,0 0 0,1 0 0,0 0-1,1 0 1,0-1 0,1 0 0,5 11 0,9 11-6702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6:1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934 1 24575,'-8'0'0,"0"1"0,-1 0 0,1 0 0,0 0 0,0 1 0,0 1 0,0 0 0,0 0 0,1 0 0,-1 1 0,1 0 0,0 0 0,0 1 0,1 0 0,-1 0 0,1 0 0,0 1 0,0 0 0,-5 7 0,-10 16 0,1 0 0,1 1 0,-22 50 0,3-7 0,25-51 0,0 1 0,2 0 0,1 0 0,1 1 0,-11 45 0,10-25 0,-3-1 0,-1 0 0,-2-1 0,-25 46 0,-99 157 0,67-122 0,18-25 0,-46 112 0,83-164 0,1 0 0,3 2 0,2-1 0,2 2 0,-4 50 0,10 180 0,5-74 0,-11 24 0,4 409 0,33-403 0,2 50 0,8 51 0,-19-211 0,4 90 0,-7 248 0,-12-388 0,2 0 0,4-1 0,3 1 0,32 106 0,119 285 0,-96-289 0,163 373 0,-225-540 0,-2-1 0,1-1 0,1 1 0,-1-1 0,1 0 0,1-1 0,-1 1 0,1-1 0,1 0 0,-1-1 0,8 7 0,-13-13 0,0 1 0,0 0 0,0-1 0,0 1 0,0-1 0,0 0 0,0 1 0,1-1 0,-1 0 0,0 0 0,0 1 0,0-1 0,0 0 0,1 0 0,-1 0 0,0 0 0,0-1 0,0 1 0,0 0 0,0 0 0,1-1 0,-1 1 0,0-1 0,0 1 0,0-1 0,0 1 0,0-1 0,0 0 0,0 1 0,0-1 0,-1 0 0,2-1 0,1-1 0,0-1 0,0 0 0,-1 0 0,1 0 0,-1 0 0,0 0 0,2-8 0,11-50-1365,-3-8-5461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6:1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1954 23 24575,'-32'-6'0,"7"-1"0,-18 2 0,0 2 0,0 2 0,0 1 0,0 3 0,1 1 0,-64 15 0,-12 10 0,-118 48 0,153-46 0,1 3 0,-114 66 0,150-73 0,3 3 0,0 1 0,2 3 0,1 1 0,-53 61 0,43-33-77,3 1-1,3 3 0,3 1 1,3 2-1,-45 118 0,39-66-77,5 2 0,-37 213 0,52-162 98,7 0 0,7 191 0,44 352-116,-34-714 173,33 537-453,23 309-455,1-263 717,-32-423-56,71 253 1,-3-119 314,199 434 0,-276-697 179,2 0 0,2-1 1,1-1-1,29 36 0,-42-62-68,-1 0 0,1-1 0,1 0 0,-1-1 0,1 0 0,-1 0 1,2-1-1,16 7 0,16 7 157,46 34-336,-55-32 0,40 19 0,-60-33 0,0-1 0,0 0 0,0-1 0,1-1 0,0 0 0,26 1 0,80-5-1365,-94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7:05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3389 850 24575,'-35'0'0,"-125"4"0,134-1 0,-1 1 0,1 1 0,0 1 0,-26 9 0,29-6 0,-10 3 0,0-1 0,-57 11 0,-190 8 0,-152 1 0,-83 2 0,485-32 0,0 2 0,0 2 0,-47 13 0,-37 5 0,100-21 0,-175 24 0,141-20 0,-59 0 0,-32 5 0,15 1 0,-190-6 0,230-6 0,76 0 0,-1-1 0,1 1 0,0-1 0,0-1 0,0 0 0,-1 0 0,-13-6 0,17 5 0,0 1 0,0-1 0,1 0 0,-1 0 0,1-1 0,0 1 0,0-1 0,0 0 0,0 0 0,1 0 0,0-1 0,0 1 0,-3-6 0,-54-82 0,45 72 0,1-1 0,0-1 0,2 1 0,-15-37 0,16 28 0,2-1 0,0 1 0,3-1 0,0-1 0,-2-54 0,8 63 0,2-106 0,0 122 0,-1 0 0,1 0 0,0 0 0,0 0 0,1 1 0,0-1 0,0 1 0,1 0 0,0 0 0,0 0 0,0 0 0,1 1 0,-1-1 0,1 1 0,11-8 0,7-5 0,1 2 0,39-21 0,-57 34 0,44-23 0,105-37 0,60-2 0,-199 60 0,96-24 0,116-15 0,8 30 0,-57 6 0,241-13 0,-2 22 0,-178 1 0,-110-3 0,146 3 0,-268-2 0,1 1 0,0-1 0,0 1 0,-1 1 0,1-1 0,0 1 0,-1 1 0,0 0 0,1 0 0,-1 1 0,-1 0 0,14 8 0,-14-8 0,1 1 0,0-1 0,0-1 0,0 1 0,1-1 0,10 2 0,-12-4 0,0 1 0,0 0 0,-1 0 0,1 0 0,-1 1 0,0 0 0,0 1 0,0-1 0,0 1 0,-1 0 0,8 7 0,26 35 0,-22-25 0,37 36 0,-35-39 0,-1 1 0,-1 1 0,-1 1 0,24 41 0,-8-12 0,-7-16 0,-13-18 0,-1 0 0,18 35 0,-6 3 0,26 95 0,-45-133-455,-1 1 0,1 31 0,-3-24-6371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7:1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1000 1 24575,'-17'0'0,"-2"0"0,0 1 0,-22 2 0,34-1 0,0-1 0,0 1 0,1 1 0,-1-1 0,0 1 0,1 0 0,0 0 0,-1 1 0,-5 5 0,-57 38 0,42-29 0,0 1 0,-47 44 0,33-20 0,1 1 0,-36 56 0,69-89 0,0 1 0,1 0 0,1 0 0,0 1 0,1-1 0,0 1 0,-2 14 0,0 10 0,0 45 0,4-46 0,-15 81 0,11-83 0,-7 25 0,6-29 0,-4 45 0,-21 357 0,3-113 0,0-107 0,-1 24 0,-25 133 0,11-113 0,-4 218 0,35-326 0,-10 62 0,-10 159 0,32 148 0,3-244 0,0-108 0,-4 184 0,-12-208 0,0 12 0,11 443 0,5-306 0,-3-136 0,3 180 0,12-133 0,2 47 0,-16-213 0,-1 4 0,2-1 0,10 58 0,-4-58 0,1-1 0,2 0 0,2-1 0,21 44 0,-5-23 0,43 62 0,170 194 0,-142-205 320,-24-28-2005,-59-62-5141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38:1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24575,'8'1'0,"-1"0"0,1 0 0,-1 0 0,1 1 0,10 5 0,20 4 0,69 5 0,0-4 0,116-3 0,23-11 0,213 4 0,-306 13 0,-91-7 0,65 0 0,-2-7 0,140-4 0,-164-12 0,-68 9 0,41-2 0,-17 2 0,88-19 0,-91 14 0,99-8 0,256 17 0,-200 4 0,1321-2 0,-1244 16 0,20 0 0,595-17 0,-870 2 0,-1 2 0,32 7 0,-26-4 0,36 2 0,362-5 0,-228-5 0,419 2 0,-599 1 0,-1 2 0,40 8 0,-37-5 0,45 3 0,345-6 0,-213-5 0,505 2 0,-667-2 0,64-11 0,20-2 0,11 0 342,-1 0-2049,-107 14-5119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05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24575,'26'-1'0,"-1"-2"0,39-8 0,-34 5 0,41-3 0,138 6 0,86-6 0,67-12 0,0 22 0,-131 1 0,-191-4 0,69-12 0,-68 7 0,63-2 0,943 9 0,-463 1 0,-571-2 0,0 0 0,0-1 0,0 0 0,-1-1 0,1-1 0,-1 0 0,15-7 0,1 0 0,-4 5 0,0 0 0,0 2 0,0 1 0,0 1 0,41 2 0,-27-1 0,527 1 0,-250 1 0,715 69-808,-805-38 808,160 18 0,-131-48 520,-81-4-232,387 31-288,193 3 0,240-34 0,-702 2 0,-110-13 0,-26 0 0,975 29-2370,-16 80-148,-921-73 1657,-62-3-1581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5:4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24575,'8'0'0,"0"1"0,0 1 0,0-1 0,0 1 0,8 4 0,27 6 0,36-5 0,143-6 0,-106-3 0,910 2 0,-958-2 0,0-4 0,72-14 0,-82 6 0,-39 9 0,0 1 0,0 0 0,23-1 0,445 3 0,-235 4 0,1104-2 0,-1320-1 0,68-13 0,-66 7 0,52-2 0,-19 9 0,-40 1 0,0-1 0,0-2 0,47-8 0,-39 2 0,1 3 0,49-2 0,81 8 0,-71 0 0,1146-1 0,-1227-1 0,0-1 0,1 0 0,23-8 0,-21 5 0,42-5 0,-5 8-1365,-33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6:3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24575,'966'0'0,"-949"-1"-341,1 0 0,-1-1-1,27-7 1,-17 2-6485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6:46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24575,'5'0'0,"13"0"0,20 0 0,25 0 0,19 0 0,5 0 0,0 0 0,-10 0 0,-12 0 0,-12 0 0,-10 0 0,-6 0 0,-4 6 0,-3 1 0,0 0 0,0-1 0,0-2 0,-5-1-8191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6:4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24575,'39'-1'0,"58"-11"0,-6 0 0,235 4 0,-306 7 0,-1-1 0,0-1 0,26-6 0,-22 4 0,39-5 0,-30 9 0,1-1 0,-1 0 0,63-15 0,-48 5 0,0 1 0,1 3 0,92-5 0,-117 13 0,139 1 0,-131 1 0,-1 1 0,0 2 0,38 11 0,12 3 0,124 14 0,-91-16 0,-25 3 0,-37-8 0,0 2 0,-31-9 0,0 0 0,0 0 0,26 0 0,273-3 0,-156-4 0,-136 1-227,-1-1-1,0-1 1,0-1-1,0-2 1,28-9-1,-22 3-6598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6:4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24575,'0'-2'0,"0"0"0,0 0 0,1 0 0,-1 0 0,1 1 0,0-1 0,-1 0 0,1 0 0,0 1 0,0-1 0,0 0 0,0 1 0,0-1 0,1 1 0,-1-1 0,0 1 0,1 0 0,-1 0 0,1-1 0,-1 1 0,1 0 0,-1 0 0,1 1 0,0-1 0,0 0 0,-1 0 0,3 0 0,7-2 0,1 0 0,-1 0 0,16-1 0,-19 3 0,98-9 0,131 5 0,-16 2 0,-165-1 0,107-21 0,-42 1-1365,-93 20-5461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6:59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283 0 24575,'1'78'0,"-3"92"0,2-162 0,-1 0 0,0 0 0,-1 1 0,0-1 0,0 0 0,-1 0 0,0-1 0,-6 11 0,8-16 0,0 0 0,0 0 0,-1 0 0,1 0 0,-1 0 0,0 0 0,1 0 0,-1-1 0,0 1 0,0-1 0,0 1 0,0-1 0,-1 0 0,1 0 0,0 0 0,0 0 0,-1 0 0,1 0 0,0-1 0,-1 1 0,1-1 0,-1 1 0,1-1 0,-1 0 0,1 0 0,-1 0 0,1-1 0,-1 1 0,1 0 0,0-1 0,-4-1 0,-1-1 0,0 0 0,0 0 0,0-1 0,0 0 0,1-1 0,-1 1 0,1-1 0,-8-9 0,-10-7 0,22 20 0,0-1 0,1 1 0,-1 0 0,0 0 0,0 0 0,0 0 0,0 0 0,-1 0 0,1 0 0,0 1 0,0-1 0,0 1 0,-1 0 0,1-1 0,0 1 0,-1 0 0,1 1 0,0-1 0,0 0 0,-1 0 0,1 1 0,0 0 0,0-1 0,0 1 0,0 0 0,0 0 0,0 0 0,0 0 0,0 0 0,0 1 0,0-1 0,0 1 0,1-1 0,-1 1 0,1-1 0,-1 1 0,-2 3 0,2-2 0,0 0 0,1 0 0,-1 0 0,0 0 0,1 0 0,-1 0 0,1 0 0,0 0 0,0 1 0,0-1 0,1 0 0,-1 1 0,1-1 0,0 1 0,0-1 0,0 0 0,0 1 0,0-1 0,1 1 0,0-1 0,0 0 0,0 1 0,0-1 0,0 0 0,3 4 0,0-2-80,0 0 0,1 0-1,0 0 1,0-1 0,1 0-1,-1 0 1,1 0 0,0-1-1,0 0 1,0 0 0,0 0 0,1-1-1,-1 0 1,1 0 0,-1-1-1,8 2 1,15 1-6746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0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24575,'5'0'0,"8"0"0,6 0 0,6 0 0,5 0 0,1 0 0,-4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0.4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3 24575,'-53'-2'0,"22"1"0,-57 5 0,83-3 0,1 1 0,-1-1 0,1 1 0,-1 0 0,1 0 0,0 0 0,0 0 0,0 1 0,0-1 0,0 1 0,1 0 0,-1 1 0,1-1 0,0 0 0,0 1 0,0 0 0,0 0 0,1 0 0,-1 0 0,1 0 0,0 0 0,0 1 0,1-1 0,-2 8 0,1-6 0,0 1 0,1 0 0,-1 0 0,2 0 0,-1 0 0,1 0 0,0 0 0,1 0 0,-1 0 0,1 0 0,1 0 0,-1 0 0,1-1 0,1 1 0,-1-1 0,5 9 0,6 2 0,0 0 0,1-1 0,1 0 0,0-2 0,2 1 0,-1-2 0,2 0 0,23 13 0,-32-21-273,0 0 0,0-1 0,0 0 0,11 3 0,5 0-6553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1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122 778 24575,'0'-22'0,"-10"-29"0,-10-33 0,-7-19 0,1-13 0,6 7 0,5 16 0,11 20 0,12 21 0,5 14 0,5 14 0,0 11-8191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1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 24575,'5'10'0,"14"10"0,8 6 0,16 0 0,17-6 0,10-6 0,3-5 0,6-9 0,6-11 0,-1-9 0,-3-6 0,-5-4 0,-15-3 0,-18 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05:5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24575,'0'0'0,"1"-1"0,-1 0 0,0 1 0,0-1 0,1 1 0,-1-1 0,0 1 0,1-1 0,-1 1 0,1-1 0,-1 1 0,1-1 0,-1 1 0,1-1 0,-1 1 0,1 0 0,-1-1 0,1 1 0,-1 0 0,1-1 0,0 1 0,-1 0 0,1 0 0,-1 0 0,1 0 0,0-1 0,-1 1 0,2 0 0,3-1 0,41-12 0,0 3 0,1 1 0,69-3 0,149 6 0,-214 6 0,168 3 0,192-5 0,-241-12 0,37-1 0,350 13 0,-292 3 0,-131 2 0,217 31 0,-170-8 0,278 5 0,-234-32 0,188 4 0,-2 31 0,-278-20 0,208-7 0,-100-5 0,-179 1 0,0 4 0,110 25 0,-127-24 0,0-2 0,1-2 0,76-2 0,-26-2 0,312 19 0,-280-13 0,98 8 0,244 6 0,2925-21 0,-3074 15 0,-56 0 0,476 15-1173,-164 13 881,93 5 349,-315-42 1155,-249-5-1016,-69-2-196,63-11 0,-60 6 0,45-1 0,-18 8 0,-43 1 0,1-1 0,0-1 0,0-1 0,-1-1 0,40-11 0,-6-2 0,1 2 0,78-9 0,123 2 0,14-2 0,-192 11 0,-5 0 0,111-2 0,-169 13-455,0 0 0,35-7 0,-28 2-6371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2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1 24575,'-4'0'0,"-1"0"0,1 1 0,-1 0 0,1 0 0,-1 0 0,1 0 0,0 1 0,-1 0 0,1 0 0,0 0 0,0 0 0,0 1 0,0-1 0,1 1 0,-1 0 0,1 0 0,0 0 0,0 1 0,0-1 0,0 1 0,0 0 0,1 0 0,-5 8 0,1 1 0,1 0 0,0 0 0,1 1 0,0 0 0,1 0 0,-2 20 0,3-19 0,-3 45 0,5-56 0,0 0 0,0 0 0,0 0 0,0 0 0,1-1 0,0 1 0,0 0 0,0 0 0,0-1 0,0 1 0,3 4 0,-3-7 0,-1-1 0,1 1 0,0 0 0,-1-1 0,1 1 0,0-1 0,-1 1 0,1-1 0,0 0 0,0 1 0,-1-1 0,1 0 0,0 1 0,0-1 0,0 0 0,0 0 0,-1 0 0,1 0 0,0 0 0,0 0 0,0 0 0,0 0 0,0 0 0,-1 0 0,1 0 0,0-1 0,0 1 0,0 0 0,-1-1 0,1 1 0,0 0 0,0-1 0,-1 1 0,1-1 0,1 0 0,26-23 0,-28 24 0,28-33 0,-1 0 0,-1-2 0,22-41 0,-37 59 0,-11 15 0,1 0 0,0 0 0,0 1 0,1-1 0,-1 0 0,0 1 0,0-1 0,1 0 0,-1 1 0,1 0 0,-1-1 0,1 1 0,0 0 0,0 0 0,-1 0 0,1 0 0,0 0 0,0 0 0,0 1 0,3-2 0,-3 3 0,0-1 0,0 1 0,0 0 0,0 0 0,0 0 0,0 0 0,0 0 0,0 0 0,0 0 0,0 1 0,-1-1 0,1 1 0,-1-1 0,1 1 0,-1 0 0,1-1 0,-1 1 0,0 0 0,2 3 0,137 247 0,-140-251 0,3 3 0,0 3 0,0 0 0,1-1 0,0 0 0,0 0 0,0 0 0,7 7 0,-10-12 0,0 0 0,1 0 0,-1 0 0,0-1 0,1 1 0,-1 0 0,0-1 0,1 1 0,-1-1 0,1 1 0,-1-1 0,1 0 0,-1 1 0,1-1 0,-1 0 0,1 0 0,-1 0 0,1 0 0,-1 0 0,1-1 0,-1 1 0,1 0 0,-1-1 0,1 1 0,-1-1 0,1 0 0,-1 1 0,0-1 0,1 0 0,-1 0 0,0 0 0,0 0 0,1 0 0,-1 0 0,1-2 0,9-7 0,-2-1 0,0 0 0,0 0 0,-1-1 0,0 0 0,-1-1 0,10-23 0,-2-3 0,15-57 0,-16 31-1365,-5 12-5461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2.6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45 24575,'1'0'0,"0"0"0,0 1 0,0-1 0,0 0 0,0 1 0,0-1 0,0 1 0,0-1 0,-1 1 0,1-1 0,0 1 0,0 0 0,-1-1 0,1 1 0,0 0 0,-1 0 0,1-1 0,-1 1 0,1 0 0,-1 0 0,1 0 0,-1 0 0,1 1 0,1 3 0,163 352 0,-72-143 0,-86-199 0,-3-5 0,0-1 0,1 1 0,1-1 0,-1 1 0,8 8 0,-11-17 0,-1 1 0,0-1 0,1 1 0,-1-1 0,1 0 0,-1 0 0,1 1 0,0-1 0,-1 0 0,1-1 0,0 1 0,0 0 0,0 0 0,0-1 0,-1 1 0,1-1 0,0 0 0,0 1 0,0-1 0,0 0 0,0 0 0,0 0 0,0-1 0,0 1 0,0 0 0,0-1 0,0 1 0,0-1 0,0 0 0,-1 1 0,1-1 0,0 0 0,0 0 0,1-1 0,7-6 0,0 0 0,-1 0 0,0 0 0,0-1 0,11-15 0,42-63 0,-54 74 0,193-322 0,-121 196 0,-69 119 0,-8 13 0,0 0 0,1 1 0,0 0 0,0 0 0,0 0 0,1 0 0,0 0 0,0 1 0,8-6 0,-13 11 0,1 0 0,-1-1 0,0 1 0,1 0 0,-1 0 0,1 0 0,-1 0 0,0 0 0,1 0 0,-1 0 0,1 0 0,-1 0 0,1 0 0,-1 0 0,0 0 0,1 0 0,-1 0 0,1 0 0,-1 0 0,0 0 0,1 1 0,-1-1 0,0 0 0,1 0 0,-1 0 0,1 1 0,-1-1 0,0 0 0,0 0 0,1 1 0,-1-1 0,0 0 0,1 1 0,-1-1 0,0 0 0,0 1 0,0-1 0,1 1 0,-1-1 0,0 0 0,0 1 0,0-1 0,0 1 0,0-1 0,0 0 0,0 1 0,0 0 0,4 24 0,-4-23 0,-4 260 0,-2-123 0,2 176 0,4-349-1365,1-16-5461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3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24575,'5'6'0,"8"18"0,6 21 0,1 20 0,-4 25 0,2 31 0,-3 11 0,-4 11 0,-4-3 0,-2-14 0,-3-18 0,-2-22 0,5-25 0,7-23 0,13-29 0,2-17-8191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3.4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24575,'-5'11'0,"-8"31"0,-7 30 0,0 31 0,4 8 0,4-9 0,4-17 0,4-16 0,2-21-8191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7:03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0 338 24575,'0'-5'0,"11"-2"0,20-5 0,15-7 0,12-4 0,0-5 0,2-8 0,2-3 0,-5-1 0,-6 1 0,-12 2 0,-7 6 0,-9 10-8191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8:3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3411 1351 24575,'0'-3'0,"0"1"0,0 0 0,0-1 0,-1 1 0,1 0 0,-1 0 0,0-1 0,1 1 0,-1 0 0,0 0 0,0 0 0,-1 0 0,1 0 0,0 0 0,-1 0 0,1 0 0,-1 1 0,1-1 0,-1 0 0,0 1 0,0-1 0,0 1 0,0 0 0,0 0 0,0 0 0,0 0 0,0 0 0,0 0 0,-4-1 0,-7-1 0,0 1 0,1 0 0,-1 0 0,-18 1 0,16 1 0,-387-2 0,247 3 0,17 3 0,0 6 0,-226 46 0,306-45 0,0-2 0,-1-3 0,-81-3 0,101-1 0,0 1 0,-60 14 0,60-10 0,20-4 0,-46 9 0,0-2 0,-76 0 0,-506-12 0,622 1 0,0-2 0,0 0 0,0-2 0,0-1 0,1-1 0,0-1 0,0-1 0,-32-17 0,-9-2 0,38 17 0,-48-27 0,66 33 0,0-1 0,0-1 0,1 1 0,1-1 0,-1-1 0,1 0 0,0 0 0,1 0 0,-6-10 0,-13-26 0,-30-76 0,49 105 0,2-1 0,-1 0 0,2-1 0,0 1 0,-1-20 0,4-85 0,2 71 0,-2 33 0,2-1 0,0 1 0,1 0 0,1 0 0,0 0 0,2 0 0,9-20 0,-4 14 0,0 1 0,2 1 0,1 0 0,25-30 0,-3 14 0,1 0 0,2 3 0,1 1 0,59-37 0,-88 63 0,0 1 0,0 1 0,1 0 0,-1 0 0,1 1 0,0 1 0,18-3 0,89-5 0,-58 8 0,160-12 0,119-11 0,166-36 0,-321 40 0,324 1 0,-451 22 0,0-2 0,92-15 0,-89 4 0,94-16 0,-122 24 0,0 1 0,56 3 0,-76 2 0,0-1 0,-1 2 0,1 0 0,-1 0 0,0 1 0,0 1 0,0 0 0,0 0 0,13 10 0,-10-5 0,0 1 0,-1 1 0,0 0 0,0 1 0,19 24 0,80 91 0,-37-46 0,-70-75 0,-1 1 0,0 0 0,0 0 0,-1 0 0,1 0 0,-2 1 0,1-1 0,2 14 0,1 8 0,3 37 0,-3-21 0,1 27 0,-3 1 0,-6 95 0,-1-63 0,1-92 0,0 0 0,-1 0 0,-1 1 0,0-2 0,-1 1 0,-1 0 0,0-1 0,0 0 0,-9 14 0,0-3 0,0-1 0,-2-1 0,-34 38 0,33-44-1365,1-4-5461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8:3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24575,'9415'0'0,"-9284"4"0,162 27 0,-149-6 0,-63-10 0,121 8 0,234-23 0,-196-2 0,1063 2 0,-1271 2 0,1 1 0,38 9 0,-36-5 0,59 3 0,485-9 0,-277-3 0,35 22 0,-179-8 0,193-9 0,-182-5 0,1016 2 0,-910-17 0,-65 2 0,-55-2 0,9-1 0,-58 17 0,175-9 0,-113-3 0,69-6 0,-64 3 0,76-9 0,-85 12 0,36-6 0,-62-8 0,61-10 0,-91 24 0,8-3 0,128 0 0,787 18 0,-1003 0 0,0 0 0,37 10 0,-32-6 0,36 2 0,-48-5 0,0 0 0,23 7 0,-21-5 0,38 5 0,278-5 0,-213-7 0,114-15 341,11 0-2047,-224 17-5120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8:5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1064 24575,'-2'-243'0,"5"-266"0,-3 496 0,1 0 0,0 0 0,1 1 0,4-18 0,-5 26 0,0 1 0,1 0 0,-1 0 0,1 0 0,-1 1 0,1-1 0,0 0 0,0 0 0,0 1 0,0-1 0,0 1 0,1 0 0,-1 0 0,1 0 0,-1 0 0,1 0 0,0 0 0,0 1 0,0-1 0,0 1 0,6-2 0,26-4 0,-1 1 0,41-1 0,7-2 0,191-29 0,65-26 0,-156 38 0,-113 16 0,99-1 0,70 13 0,-230-2 0,149 5 0,1 6 0,167 34 0,-304-40 0,252 45 0,-205-41 0,-1-3 0,76-4 0,-102-3 0,22-3 0,0 4 0,119 13 0,-22 12 0,304 6 0,-228-31 0,410 10 0,-151 7 0,-299-12 0,620 80 0,-215-22 0,-503-55 0,146 18 0,33 2 0,709 19 0,4869-49 0,-5688-1 0,0-7 0,200-38 0,264-50 0,-556 88 0,168-15 0,-46 26 0,78-2 0,-132-15 0,-66 6 0,-6 2 0,1-3 0,117-33 0,-151 32 0,2 3 0,-1 1 0,81-5 0,124 13 0,-120 2 0,1125-2 0,-960 22 0,-247-17 0,233 42 0,31 2 0,250 11 0,17-22 0,-56-5 0,-496-31 0,36 10 0,-50-11 0,-1 2 0,1-1 0,-1 1 0,0 0 0,0 0 0,0 0 0,-1 1 0,1 0 0,5 5 0,19 19 0,-18-18 0,-1 0 0,18 22 0,-25-28 0,-1 1 0,0 1 0,0-1 0,0 0 0,0 1 0,-1-1 0,0 1 0,-1 0 0,1 0 0,0 10 0,2 34 0,-6 71 0,0-47 0,2-58 0,0-1 0,-2 1 0,0-1 0,-1 0 0,0 0 0,-1 0 0,-1 0 0,0 0 0,-1-1 0,0 0 0,-2 0 0,-10 15 0,10-17 0,1 0 0,0 0 0,0 0 0,1 1 0,1-1 0,0 1 0,1 1 0,0-1 0,1 1 0,-1 18 0,-4 160 0,6-75 0,2-112 0,0 0 0,-1 0 0,1-1 0,-1 1 0,0 0 0,-1-1 0,-3 10 0,5-13 0,-1-1 0,1 1 0,-1 0 0,0 0 0,1-1 0,-1 1 0,0 0 0,1-1 0,-1 1 0,0 0 0,0-1 0,1 1 0,-1-1 0,0 1 0,0-1 0,0 0 0,0 1 0,0-1 0,0 0 0,0 0 0,0 0 0,0 1 0,0-1 0,0 0 0,1 0 0,-1 0 0,0 0 0,0-1 0,0 1 0,0 0 0,0 0 0,0-1 0,0 1 0,0 0 0,0-1 0,0 1 0,1-1 0,-1 1 0,0-1 0,0 1 0,1-1 0,-1 0 0,-1-1 0,-14-13-1365,2-3-5461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07:44:28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24575,'51'-3'0,"0"-2"0,0-2 0,57-17 0,83-12 0,-88 23 0,-40 4 0,88-1 0,487 11 0,-615 1 0,1 0 0,-1 2 0,1 1 0,27 9 0,-24-6 0,1-2 0,37 5 0,-19-8 0,-18-1 0,0 0 0,-1 2 0,33 9 0,20 11 0,-36-10 0,-1-1 0,2-2 0,-1-2 0,1-2 0,51 1 0,616-11 0,-657 0 0,-1-2 0,75-17 0,-6 0 0,-59 12 0,-18 3 0,88-4 0,108 14 0,412-6 0,-608-1 0,87-20 0,-22 3 0,-4 6 0,186-1 0,1436 19 0,-919-5 0,-794 3 0,0 1 0,0 1 0,-1 0 0,1 1 0,18 8 0,-14-5 0,1-2 0,28 6 0,58-3 0,154-8 0,-105-3 0,5124 3-1365,-5258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9:01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2862 772 24575,'-78'3'0,"0"4"0,-89 19 0,-53 31 0,145-35 0,52-16 0,0-1 0,-1-2 0,-35 2 0,-74-7 0,47 0 0,-1229 2 0,1288-2 0,-1-2 0,1 0 0,0-2 0,-44-15 0,-8-1 0,60 17 0,-7-1 0,-38-14 0,57 18 0,0-1 0,1-1 0,-1 1 0,1-1 0,0 0 0,0 0 0,0-1 0,0 0 0,1 0 0,-7-8 0,-16-24 0,-40-70 0,61 94 0,1 0 0,0-1 0,1 1 0,1-1 0,0 0 0,0-1 0,2 1 0,0-1 0,-1-26 0,4 33 0,1-1 0,-1 0 0,1 1 0,1 0 0,0-1 0,0 1 0,0 0 0,1 0 0,0 1 0,1-1 0,0 1 0,0 0 0,0 0 0,1 1 0,0-1 0,10-7 0,13-10 0,0 2 0,52-30 0,-43 29 0,-5 2 0,105-61 0,-118 73 0,1 0 0,-1 1 0,1 1 0,1 1 0,27-5 0,38 3 0,0 4 0,91 7 0,-75-1 0,401-19 0,-8 3 0,-353 15 0,-130-1 0,1 1 0,0 0 0,0 0 0,-1 2 0,21 5 0,-27-5 0,1 0 0,-1 0 0,0 1 0,0 0 0,0 0 0,-1 0 0,0 1 0,1 0 0,-2 1 0,1-1 0,5 8 0,0-1 0,1-1 0,23 19 0,-19-19 0,22 24 0,-34-30 0,-1-1 0,1 1 0,-1-1 0,1 1 0,-2 0 0,1 0 0,0 0 0,-1 1 0,3 10 0,0 13 0,-2 0 0,-1 0 0,-1 0 0,-5 39 0,2 0 0,2-17 0,1-26 0,-1 0 0,-1 0 0,-2 0 0,-7 37 0,8-55 19,-5 19-711,-15 37 0,13-44-6134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05:58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24575,'1911'0'-1365,"-1886"0"-5461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49:1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2706 998 24575,'0'-1'0,"0"0"0,0 0 0,-1 0 0,1 0 0,0 0 0,-1 0 0,1 1 0,-1-1 0,1 0 0,-1 0 0,1 0 0,-1 0 0,0 1 0,1-1 0,-1 0 0,0 1 0,0-1 0,1 1 0,-1-1 0,0 1 0,0-1 0,0 1 0,0-1 0,1 1 0,-1 0 0,0-1 0,-2 1 0,-30-6 0,27 5 0,-51-4 0,1 2 0,-87 7 0,-114 25 0,-100 5 0,-353-34 0,288-2 0,376-1 0,0-2 0,1-2 0,-1-2 0,-45-15 0,-45-9 0,133 33 0,-20-5 0,-1 0 0,-24-10 0,40 12 0,1 0 0,-1-1 0,1 0 0,-1-1 0,1 1 0,1-1 0,-1-1 0,1 1 0,-9-11 0,8 8 0,1-1 0,0 1 0,1-1 0,-1 0 0,2-1 0,0 1 0,0-1 0,0 0 0,1 0 0,-2-16 0,2 7 0,2 0 0,0-1 0,1 1 0,5-37 0,-2 40 0,1 1 0,1-1 0,0 1 0,1-1 0,0 2 0,2-1 0,-1 1 0,2 0 0,19-25 0,-1 7 0,2 1 0,53-46 0,-55 56 0,0 1 0,2 1 0,0 2 0,58-25 0,-28 18 0,103-25 0,124-3 0,5 22 0,-206 22 0,640-13 0,-607 22 0,-98-1 0,-1 1 0,0 2 0,1-1 0,-1 2 0,-1 1 0,1 0 0,34 16 0,-40-15 0,-1 0 0,0 1 0,-1 0 0,0 1 0,0 1 0,0 0 0,-1 0 0,-1 1 0,0 0 0,0 1 0,-1-1 0,8 15 0,-9-12 0,1 1 0,1-1 0,0-1 0,0 0 0,1 0 0,1-1 0,0 0 0,0-1 0,1 0 0,22 13 0,-25-17 0,0 0 0,-1 0 0,1 1 0,-1 0 0,-1 0 0,1 1 0,7 10 0,2 7 0,17 31 0,-5-7 0,-23-37 0,1 0 0,-2 0 0,1 0 0,-2 1 0,0-1 0,0 1 0,-1 0 0,1 18 0,-2-4 0,-1 1 0,-1-1 0,-4 29 0,2-45 0,0-2 0,-1 1 0,0 0 0,0 0 0,-1-1 0,0 0 0,-1 1 0,0-2 0,0 1 0,-1-1 0,0 1 0,0-2 0,-1 1 0,0-1 0,-10 8 0,-12 8 0,-2 0 0,-55 30 0,78-49 0,-3 3-170,0-2-1,-1 0 0,0 0 1,0-1-1,0-1 0,-1 0 1,-20 2-1,6-3-6655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50:1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199 742 24575,'-11'-12'0,"1"-1"0,0-1 0,1 0 0,0 0 0,-9-22 0,7 15 0,-21-33 0,18 35 0,1-1 0,-19-40 0,27 48 0,0 0 0,1-1 0,1 1 0,0-1 0,0 0 0,0-23 0,2 18 0,-1-8 0,1 0 0,2 0 0,0 0 0,8-38 0,-4 53 0,-1 0 0,1 0 0,1 0 0,0 1 0,1 0 0,0 0 0,0 1 0,1 0 0,0 0 0,0 1 0,1 0 0,15-10 0,-18 13 0,0 2 0,1-1 0,-1 1 0,1 0 0,0 0 0,0 0 0,0 1 0,0 0 0,0 1 0,0 0 0,0 0 0,1 0 0,-1 1 0,0 0 0,1 0 0,-1 1 0,0 0 0,0 0 0,0 1 0,0 0 0,0 0 0,0 1 0,0 0 0,0 0 0,-1 0 0,7 5 0,11 12 0,-2 1 0,29 33 0,-10-10 0,-33-35 0,-2-1 0,1 1 0,-1 0 0,-1 1 0,0-1 0,0 1 0,-1 0 0,0 1 0,0-1 0,2 13 0,-1 6 0,0-1 0,0 48 0,-4-53 0,-1 0 0,-1 0 0,-1-1 0,-1 1 0,-6 22 0,7-37 0,-1 0 0,0 0 0,0-1 0,0 1 0,-1-1 0,0 0 0,-1 0 0,0 0 0,0-1 0,0 1 0,0-1 0,-1 0 0,0-1 0,-1 0 0,1 0 0,-1 0 0,-10 5 0,-35 13-1365,27-14-5461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50:1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320 671 24575,'-1'-4'0,"-1"0"0,1 0 0,-1 0 0,0 1 0,0-1 0,0 1 0,0-1 0,-1 1 0,0 0 0,1 0 0,-1 0 0,-4-3 0,0-1 0,-49-51 0,31 36 0,2-2 0,1-1 0,1-1 0,1 0 0,-22-40 0,14 18 0,19 35 0,1 0 0,-9-22 0,15 29 0,0 0 0,0 1 0,1-1 0,0 0 0,0 0 0,0 0 0,1 0 0,0 1 0,0-1 0,2-9 0,0 7 0,0-1 0,1 0 0,0 1 0,1-1 0,0 1 0,0 0 0,0 0 0,1 1 0,1-1 0,-1 1 0,1 0 0,0 1 0,1-1 0,9-7 0,-6 6 0,1 1 0,-1 0 0,1 0 0,1 1 0,-1 0 0,1 1 0,0 1 0,0 0 0,22-5 0,-30 9 0,1-1 0,0 1 0,0 0 0,0 1 0,-1-1 0,1 1 0,0 0 0,0 0 0,-1 0 0,1 1 0,-1 0 0,1-1 0,-1 2 0,0-1 0,0 0 0,0 1 0,0 0 0,0 0 0,0 0 0,-1 0 0,0 1 0,1-1 0,-1 1 0,3 5 0,2 3 0,-1 0 0,0 0 0,-1 1 0,0 0 0,0 1 0,-2-1 0,4 17 0,-4-12 0,0 0 0,-2 0 0,0 0 0,-1 1 0,-2 23 0,0-31 0,-1-1 0,0 1 0,0-1 0,-1 0 0,0 0 0,-1 0 0,0 0 0,0-1 0,-1 1 0,-10 13 0,-10 7-65,0-2 1,-2-1-1,-36 27 0,31-26-1041,8-7-5720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03:5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24575,'8'1'0,"0"0"0,0 0 0,0 1 0,12 4 0,12 2 0,112 25 0,-93-19 0,1-3 0,101 10 0,277-20 0,-204-3 0,-138 3 0,103-3 0,-149-4 0,75-20 0,-82 16 0,0 2 0,0 1 0,53-2 0,-46 8 0,-7 1 0,1-1 0,45-8 0,162-24 0,-190 25 0,1 1 0,79 2 0,-103 4 0,1-2 0,32-7 0,31-4 0,136 12 0,-10 0 0,-101-13 0,25-1 0,-126 16 0,17-1 0,-1-1 0,41-8 0,-23 2 0,85-2 0,-64 7 0,142-19 0,528 13 0,-481 11 0,444-2 0,-647 3 0,62 10 0,45 3 0,507-15 0,-318-3 0,-235 0 0,145 5 0,-161 12 0,-69-8 0,45 2 0,97-8 0,4 0 0,-117 5 0,122 29 0,-70-10 0,147 16 0,2-11 0,303-5 0,2249-28-582,-2367 29 582,-39-17 471,-250-11-360,104 3-111,310-3 0,-335-12 0,-2-1 0,169 10 0,153-6 0,781-10 0,-981 22 0,-310-3 0,61-11 0,22-2 0,-65 14 0,35-2 0,-92 2 0,0-1 0,0 0 0,0-1 0,0 0 0,0-1 0,19-9 0,-10 3 0,1 1 0,0 1 0,0 1 0,37-8 0,92-7 0,-78 13 0,157-29 0,-157 27 331,-49 8-1179,40-9 0,-39 5-5978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0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24575,'191'-2'0,"211"5"0,-363 1 0,0 1 0,59 17 0,42 7 0,316 7 0,-391-36 0,1 4 0,-1 2 0,122 29 0,-141-24 0,51 5 0,-50-9 0,71 5 0,218-5 0,-217-8 0,2012 0 0,-1691-14 0,-108 2 0,-104 9 0,396-16 0,-268-13 0,-31 0 0,296-11 0,-337 28 0,17-1 0,4586 19 0,-2812-2 0,-1767 18 0,-123-4 0,179-12 0,-189-4 0,363 2 0,-465 4 0,88 15 0,-85-9 0,1 4 0,19 1 0,17 1 0,8 1 0,-39-14-1365,-49-2-5461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35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24575,'12'0'0,"13"-5"0,15-7 0,11-8 0,2 0 0,3-2 0,-8-3 0,-7 3 0,-4 6 0,-4 4 0,-2 16 0,-5 19 0,-3 15 0,-4 8 0,-6 6 0,-5 0 0,-4-8-8191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24575,'0'5'0,"0"8"0,0 12 0,0 13 0,0 10 0,0 9 0,0 0 0,0-4 0,0-6 0,0-6 0,-6-4 0,-1-2 0,0-3 0,1-6-8191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24575,'0'-5'0,"6"-2"0,6 0 0,8 2 0,5 1 0,5 1 0,1-3 0,2-2 0,1 1 0,-1-4 0,1-1 0,-7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24575,'0'5'0,"-6"8"0,-1 7 0,-5 10 0,-6 12 0,-1 4 0,4 0 0,4-3 0,4-3 0,14-9 0,18-8 0,14-10 0,6-6 0,7-4 0,0-3 0,-3-2 0,-11-5 0,-11-2-8191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24575,'0'-5'0,"0"-8"0,0-1-8191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24575,'3'63'0,"3"0"0,17 73 0,-19-116 0,-1-3 0,0 5 0,2-1 0,0 0 0,1 0 0,1-1 0,10 24 0,-15-42 0,-1 1 0,0-1 0,1 0 0,-1 1 0,1-1 0,-1 0 0,1 0 0,0 0 0,0 0 0,0-1 0,0 1 0,0 0 0,1-1 0,2 2 0,-4-3 0,1 1 0,-1-1 0,1 0 0,-1 0 0,0 0 0,1 0 0,-1-1 0,0 1 0,1 0 0,-1-1 0,0 1 0,1 0 0,-1-1 0,0 0 0,1 1 0,-1-1 0,0 0 0,0 1 0,0-1 0,0 0 0,0 0 0,0 0 0,0 0 0,0 0 0,0 0 0,0 0 0,-1-1 0,1 1 0,1-2 0,22-40 0,-1 0 0,-2-2 0,19-59 0,-16 40 0,-20 56 35,11-39 261,-14 45-390,-1 0 0,1-1-1,-1 1 1,0 0 0,0-1 0,0 1-1,0 0 1,0-1 0,-1 1 0,1 0 0,-1-1-1,1 1 1,-1 0 0,0 0 0,0-1-1,0 1 1,-1-2 0,-11-7-6732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24575,'5'0'0,"14"0"0,13 0 0,7 0 0,3 0 0,-1 6 0,4 1 0,0 0 0,-3-1 0,-8-2-8191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24575,'0'5'0,"6"8"0,1 7 0,6-1 0,5 3 0,5-3 0,10-4 0,5-5 0,1-5 0,0-2 0,-2-2 0,-7-1-8191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2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24575,'4'1'0,"0"0"0,0 0 0,0 0 0,0 0 0,0 1 0,0 0 0,-1 0 0,1 0 0,0 0 0,5 5 0,7 4 0,8 2 0,2 0 0,50 17 0,-73-29 0,1 0 0,0 0 0,-1 1 0,1-1 0,-1 1 0,0 0 0,1 0 0,-1 0 0,0 0 0,0 0 0,0 1 0,-1 0 0,1-1 0,-1 1 0,1 0 0,-1 0 0,0 1 0,0-1 0,0 0 0,0 1 0,-1-1 0,0 1 0,1-1 0,-1 1 0,0 0 0,-1-1 0,1 1 0,-1 0 0,0 0 0,1 0 0,-2-1 0,1 1 0,0 0 0,-1 0 0,0 0 0,0-1 0,0 1 0,-2 5 0,-5 11 67,-1 0 0,-1-2-1,0 1 1,-16 20 0,-57 67-1130,67-87 427,-11 13-6190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24575,'6'0'0,"7"0"0,7 0 0,5 0 0,4 0 0,-2-6 0,-1-7 0,0-1 0,-3-4 0,-1 1 0,-4 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3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24575,'0'11'0,"0"14"0,0 15 0,0 16 0,0 10 0,0 4 0,0 2 0,0-7 0,-6-14 0,-1-10 0,0-12-8191</inkml:trace>
  <inkml:trace contextRef="#ctx0" brushRef="#br0" timeOffset="1">245 97 24575,'0'10'0,"0"16"0,0 13 0,0 12 0,0 2 0,0 3 0,0 3 0,0-3 0,-5-5 0,-8-12 0,-1-12-8191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 24575,'0'-5'0,"0"-7"0,0-8 0,0-5 0,5 1 0,13 5 0,9 6 0,16 5 0,12-2 0,7 1 0,-1-3 0,-6 0 0,-12 7 0,-13 6-8191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24575,'6'0'0,"1"-6"0,5-1 0,1-6 0,3 0 0,0-3 0,1 1 0,5 3 0,-3 14 0,-4 18 0,-4 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187 393 24575,'-18'19'0,"9"-9"0,-1 0 0,-15 11 0,21-18 0,1-1 0,-1 1 0,1-1 0,-1 0 0,0 0 0,0-1 0,0 1 0,0-1 0,0 0 0,-6 2 0,8-3 0,0 0 0,-1-1 0,1 1 0,0 0 0,0 0 0,0-1 0,0 1 0,0-1 0,0 0 0,0 0 0,1 1 0,-1-1 0,0 0 0,0-1 0,1 1 0,-1 0 0,0 0 0,1-1 0,-1 1 0,1-1 0,0 1 0,-1-1 0,1 0 0,-1-1 0,-2-5 0,-1 0 0,2 0 0,-1 0 0,1 0 0,1-1 0,-1 1 0,1-1 0,-1-13 0,1-8 0,1-34 0,1 64 0,1-28 0,0-1 0,10-45 0,-10 66 0,1-1 0,1 0 0,0 1 0,0-1 0,0 1 0,1 0 0,0 0 0,1 1 0,0-1 0,0 1 0,1 0 0,11-12 0,-15 17 0,0 0 0,1 0 0,-1 0 0,0 1 0,1-1 0,0 0 0,-1 1 0,1 0 0,0 0 0,0 0 0,-1 0 0,1 0 0,0 0 0,0 1 0,0-1 0,0 1 0,0 0 0,0 0 0,0 0 0,0 0 0,0 1 0,0-1 0,0 1 0,0 0 0,0 0 0,0 0 0,-1 0 0,1 0 0,0 0 0,-1 1 0,5 2 0,-2 1 0,-1-1 0,1 0 0,-1 1 0,0 0 0,-1 0 0,1 0 0,-1 1 0,0-1 0,0 1 0,-1 0 0,1-1 0,-1 1 0,-1 0 0,2 9 0,0 3 43,-1 0 0,0 0-1,-2 0 1,0 0 0,-1 0-1,-1 0 1,-7 29 0,6-35-186,-1 0 1,0 0 0,-1 0 0,0 0-1,0-1 1,-2 0 0,1 0 0,-1-1 0,-1 1-1,0-2 1,-15 15 0,-3-2-6684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24575,'0'22'0,"0"29"0,0 27 0,0 34 0,0 14 0,0-4 0,0-16 0,0-22 0,0-19 0,0-26 0,6-36 0,1-18-8191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24575,'0'-5'0,"6"-2"0,6 0 0,8 2 0,5-5 0,-1-10 0,-5-14 0,-6-1-8191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24575,'11'-10'0,"1"0"0,18-13 0,1 0 0,-27 20 0,91-68 0,-78 59 0,0 1 0,1 1 0,34-13 0,-48 21 0,0 1 0,0 0 0,0 0 0,0 0 0,0 0 0,0 1 0,0-1 0,8 1 0,-11 1 0,1-1 0,-1 0 0,1 1 0,-1-1 0,1 1 0,-1 0 0,1-1 0,-1 1 0,1 0 0,-1 0 0,0 0 0,0 0 0,1 0 0,-1 0 0,0 0 0,0 0 0,0 1 0,0-1 0,0 0 0,0 1 0,-1-1 0,1 0 0,0 1 0,0 2 0,2 7 0,0-1 0,-1 1 0,0 0 0,0 0 0,-1 18 0,-5 62 0,1-47 0,-3 100-1365,6-117-5461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24575,'0'10'0,"0"27"0,0 39 0,0 34 0,0 14 0,0 4 0,0-10 0,0-14 0,0-20 0,-6-23 0,-1-22-8191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98 761 24575,'-5'-7'0,"-1"0"0,2 0 0,-1-1 0,1 0 0,0 0 0,1 0 0,0 0 0,0-1 0,1 1 0,-3-18 0,-1 0 0,-10-48 0,3-2 0,3 0 0,1-124 0,10 172 0,4-37 0,-4 57 0,1 1 0,0-1 0,0 0 0,0 1 0,1 0 0,0-1 0,0 1 0,1 0 0,6-9 0,-8 14 0,1-1 0,-1 1 0,0 0 0,1-1 0,0 1 0,-1 1 0,1-1 0,0 0 0,0 1 0,0-1 0,0 1 0,0 0 0,0 0 0,0 0 0,0 0 0,1 1 0,-1-1 0,0 1 0,0 0 0,1 0 0,-1 0 0,0 0 0,0 0 0,1 1 0,-1 0 0,0 0 0,0 0 0,5 2 0,2 1 0,0 0 0,-1 1 0,0 0 0,0 1 0,0 0 0,-1 1 0,0-1 0,7 9 0,11 14 0,-1 0 0,-2 2 0,-2 0 0,26 50 0,-21-30 0,-2 2 0,21 72 0,-35-94 0,-2 1 0,0 1 0,-3-1 0,0 1 0,-2 0 0,-2 34 0,-1-61-62,-1 1 0,0-1 0,-1 1 0,1-1 0,-1 0 0,-1 1 0,1-1 0,-1 0 0,0 0 0,0 0 0,-1-1 0,1 1-1,-1-1 1,0 0 0,-1 0 0,0 0 0,1-1 0,-1 1 0,-1-1 0,1-1 0,-9 6 0,-8 0-6764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24575,'0'804'0,"0"-785"0,1 30 0,-1-46 0,0 0 0,1 0 0,-1 0 0,1 1 0,0-1 0,0 0 0,0 0 0,0 0 0,1 0 0,2 4 0,-4-7 0,0 1 0,1-1 0,-1 0 0,0 1 0,1-1 0,-1 1 0,1-1 0,-1 0 0,0 0 0,1 1 0,-1-1 0,1 0 0,-1 0 0,1 0 0,-1 1 0,1-1 0,-1 0 0,1 0 0,-1 0 0,1 0 0,-1 0 0,1 0 0,0 0 0,-1 0 0,1 0 0,-1 0 0,1-1 0,-1 1 0,1 0 0,-1 0 0,1 0 0,-1 0 0,0-1 0,1 1 0,-1 0 0,1-1 0,-1 1 0,1 0 0,-1-1 0,0 1 0,1-1 0,6-8 0,-1 1 0,1-1 0,-2-1 0,0 1 0,0-1 0,0 0 0,-1 0 0,3-13 0,-1 7 0,23-65 0,142-336 0,-148 376-1365,-3 13-5461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7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24575,'0'5'0,"5"8"0,3 7 0,4 0 0,6-4 0,11-4 0,6-4 0,-3-9 0,-1-10 0,-1-3 0,0-10 0,-4-6 0,-8-10 0,-6-3 0,-6 6-8191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7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24575,'6'0'0,"1"5"0,5 3 0,6 4 0,6 6 0,4 1 0,2-4 0,8-5 0,3-3 0,-1-3 0,-1-2 0,-2-2 0,-2 0 0,-7 4 0,-8 14 0,-7 19 0,-7 4-8191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24575,'11'-6'0,"9"-6"0,12-8 0,1-5 0,5-5 0,2-1 0,-1-3 0,-1 1 0,-7-1 0,-9 12 0,-8 9-8191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189 413 24575,'0'1'0,"0"1"0,-1-1 0,1 1 0,0-1 0,-1 1 0,0-1 0,1 1 0,-1-1 0,0 0 0,0 1 0,1-1 0,-1 0 0,0 0 0,0 1 0,-1-1 0,1 0 0,0 0 0,0 0 0,0 0 0,-1-1 0,1 1 0,-1 0 0,1 0 0,0-1 0,-4 1 0,2 1 0,-1-1 0,1 0 0,-1 0 0,0-1 0,1 1 0,-1-1 0,0 0 0,1 0 0,-7 0 0,4-2 0,0 0 0,0 0 0,1-1 0,-1 0 0,1 0 0,0 0 0,0-1 0,0 0 0,0 0 0,0 0 0,1 0 0,0-1 0,0 1 0,0-1 0,0 0 0,1-1 0,0 1 0,0 0 0,-4-10 0,3 4 0,-1-1 0,1 0 0,1 1 0,0-1 0,1 0 0,0 0 0,1 0 0,0-1 0,1-13 0,2 15 0,0 0 0,0 0 0,1 1 0,1-1 0,-1 1 0,2 0 0,-1 0 0,2 1 0,-1-1 0,10-11 0,-7 11 0,1-1 0,0 1 0,0 1 0,1 0 0,0 0 0,1 1 0,0 0 0,12-6 0,-19 12 0,1-1 0,-1 2 0,0-1 0,1 0 0,0 1 0,-1 0 0,1 0 0,0 0 0,-1 0 0,1 1 0,0 0 0,0 0 0,-1 0 0,1 1 0,0-1 0,0 1 0,-1 0 0,6 3 0,-5-2 0,1 1 0,-1 0 0,0 0 0,0 0 0,0 1 0,0 0 0,-1 0 0,0 0 0,0 0 0,0 1 0,0-1 0,0 1 0,4 10 0,0-1 49,-2 0 0,0 1 0,0-1-1,-2 1 1,0 0 0,3 18 0,-6-25-171,0 0 0,0 0 0,-1 1 0,0-1 0,0 0 0,-1 0 0,0 1 0,0-1 0,-1 0 1,0 0-1,-1 0 0,1-1 0,-5 9 0,-9 7-6704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24575,'1'0'0,"0"1"0,0-1 0,0 0 0,0 1 0,-1-1 0,1 1 0,0-1 0,0 1 0,0-1 0,-1 1 0,1-1 0,0 1 0,0 0 0,-1-1 0,1 1 0,-1 0 0,1 0 0,0 0 0,-1-1 0,0 1 0,1 0 0,-1 0 0,1 0 0,-1 1 0,2 2 0,7 14 0,-2 0 0,0 1 0,-1-1 0,-1 1 0,2 22 0,-4-28 0,23 139 0,8 193 0,-23 160 0,-12-475 0,1-17 0,-1-1 0,1 0 0,1 0 0,0 0 0,4 13 0,-5-24 0,0-1 0,0 0 0,0 1 0,0-1 0,0 0 0,0 0 0,0 1 0,0-1 0,0 0 0,0 0 0,0 1 0,0-1 0,0 0 0,1 0 0,-1 1 0,0-1 0,0 0 0,0 0 0,0 1 0,1-1 0,-1 0 0,0 0 0,0 0 0,1 0 0,-1 1 0,0-1 0,0 0 0,1 0 0,-1 0 0,0 0 0,0 0 0,1 0 0,-1 0 0,0 1 0,0-1 0,1 0 0,-1 0 0,0 0 0,1 0 0,-1 0 0,0 0 0,0 0 0,1-1 0,-1 1 0,0 0 0,0 0 0,1 0 0,-1 0 0,0 0 0,1 0 0,-1 0 0,0-1 0,0 1 0,0 0 0,1 0 0,-1 0 0,0-1 0,0 1 0,0 0 0,1 0 0,-1 0 0,0-1 0,0 1 0,8-12 0,0 0 0,-1 0 0,0-1 0,-1 0 0,8-26 0,-4 15 0,44-122 0,-11 28 0,62-119 0,-96 220 0,1 0 0,1 1 0,0 0 0,1 0 0,26-25 0,-33 37 0,0-1 0,1 1 0,0 0 0,0 0 0,0 1 0,0 0 0,1 0 0,9-3 0,-11 5 0,0 0 0,-1 0 0,1 1 0,0-1 0,-1 1 0,1 0 0,0 1 0,-1-1 0,1 1 0,-1 0 0,1 0 0,-1 0 0,1 1 0,4 1 0,-3 1-124,1 0 0,0 0 0,-1 1 0,0 0 0,0 0 0,-1 0-1,1 1 1,-1-1 0,0 1 0,5 10 0,7 10-6702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24575,'-1'13'0,"-1"-1"0,0 0 0,0 1 0,-1-1 0,-1 0 0,-8 19 0,-1 3 0,10-23 0,-44 147 0,43-141 0,1 1 0,1 0 0,0 0 0,2 0 0,0 0 0,0 0 0,5 20 0,-3-31 0,0 1 0,1 0 0,0 0 0,0-1 0,1 0 0,0 0 0,0 0 0,1 0 0,0 0 0,0-1 0,1 0 0,-1 0 0,1-1 0,1 1 0,-1-1 0,1 0 0,0-1 0,0 0 0,0 0 0,0-1 0,1 1 0,-1-1 0,1-1 0,0 0 0,0 0 0,0 0 0,0-1 0,0-1 0,13 1 0,-17-2 0,1 0 0,0 0 0,0 0 0,0 0 0,0-1 0,-1 0 0,1 0 0,-1 0 0,7-5 0,37-30 0,-40 31 0,12-13-1365,-3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10:4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278 101 24575,'3'-2'0,"1"-1"0,-1 1 0,1 0 0,-1 0 0,1 0 0,0 0 0,4 0 0,11-6 0,32-23 0,-33 19 0,36-17 0,-53 29 0,0-1 0,0 1 0,0-1 0,-1 1 0,1 0 0,0 0 0,0-1 0,0 1 0,0 0 0,0 0 0,0 0 0,-1 0 0,1 0 0,0 0 0,0 0 0,0 0 0,0 1 0,0-1 0,0 0 0,-1 0 0,1 1 0,0-1 0,0 0 0,0 1 0,0 0 0,0 0 0,0 1 0,0-1 0,0 0 0,0 1 0,-1-1 0,1 1 0,-1-1 0,1 1 0,-1-1 0,1 1 0,-1 0 0,0-1 0,0 1 0,0-1 0,0 3 0,0 8 0,-1-1 0,-1 1 0,0-1 0,0 0 0,-1 0 0,0 0 0,-1 0 0,-7 14 0,-51 84 0,56-101 0,-69 107-455,-4-4 0,-125 133 0,175-213-6371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24575,'5'-6'0,"12"-6"0,13-6 0,12-6 0,10-3 0,0-3 0,2 4 0,-3 6 0,-6 2 0,-9 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50:4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2053 622 24575,'0'-1'0,"-1"0"0,1 0 0,0-1 0,-1 1 0,1 0 0,-1 0 0,1 0 0,-1 0 0,0 0 0,1 0 0,-1 0 0,0 0 0,1 1 0,-1-1 0,0 0 0,0 0 0,0 1 0,0-1 0,0 0 0,0 1 0,0-1 0,0 1 0,0-1 0,0 1 0,0 0 0,-3-1 0,-33-6 0,33 6 0,-76-4 0,-110 5 0,72 2 0,-364-2 0,438-2 0,-80-14 0,26 1 0,-216-37 0,268 46 0,-1 2 0,1 1 0,-59 5 0,-68-3 0,167 0 0,0 1 0,1-1 0,-1-1 0,0 1 0,1-1 0,-1 1 0,1-2 0,0 1 0,0 0 0,-1-1 0,2 0 0,-1-1 0,0 1 0,1-1 0,-1 1 0,1-1 0,0-1 0,0 1 0,-5-9 0,6 8 0,1 0 0,0 0 0,0 0 0,0 0 0,0-1 0,1 1 0,0 0 0,0-1 0,1 1 0,-1-1 0,1 1 0,1-1 0,-1 1 0,1-1 0,-1 1 0,2 0 0,-1-1 0,0 1 0,1 0 0,0 0 0,4-6 0,4-9 0,2 0 0,1 1 0,0 1 0,1 0 0,32-30 0,-20 25 0,0 1 0,1 1 0,39-22 0,-50 34 0,0 1 0,1 1 0,0 0 0,0 1 0,1 1 0,-1 1 0,1 0 0,0 1 0,30 0 0,0 4 0,0 2 0,68 12 0,-21-2 0,104 0 0,100-14 0,-132-1 0,642 1 0,-799 1 0,-1 0 0,1 1 0,0 0 0,0 1 0,-1 0 0,1 0 0,-1 1 0,0 0 0,10 5 0,-15-5 0,1-1 0,0 2 0,-1-1 0,1 1 0,-1-1 0,0 1 0,0 0 0,0 1 0,-1-1 0,0 1 0,1-1 0,-2 1 0,1 0 0,0 0 0,-1 1 0,0-1 0,1 6 0,5 28 0,-1 0 0,-2 0 0,-2 1 0,-2-1 0,-5 64 0,4-96 0,-1 0 0,0 0 0,0 0 0,-1 0 0,1-1 0,-2 1 0,1 0 0,-1-1 0,0 0 0,0 1 0,0-1 0,-1 0 0,0-1 0,0 1 0,-1-1 0,1 1 0,-1-2 0,-1 1 0,1 0 0,0-1 0,-1 0 0,-7 4 0,-27 15 0,-2-1 0,-1-3 0,0-1 0,-1-2 0,-1-2 0,-77 14 0,28-14 0,0-5 0,-123-3 0,167-7-1365,9 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50:59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4504 24575,'-4'0'0,"-18"1"0,-1-2 0,-38-5 0,53 4 0,0 0 0,0-1 0,0 0 0,1 0 0,-1-1 0,1 1 0,0-2 0,0 1 0,0-1 0,-11-10 0,-6-7 0,2-2 0,0-1 0,2 0 0,0-2 0,-17-33 0,-8-6 0,13 22 0,28 37 0,0-1 0,0 0 0,0-1 0,1 1 0,1 0 0,0-1 0,0 0 0,0 1 0,0-12 0,0-14 0,4-37 0,-1 29 0,3-1171 0,-5 714 0,18 236 0,-2 72 0,1 36 0,-1 10 0,-14 9 0,2-24 0,11 69 0,-8 60 0,3-41 0,-8-9 0,-1 39 0,2 1 0,10-58 0,3 22 0,4 1 0,3 0 0,42-94 0,-54 147 0,1 1 0,1 0 0,16-22 0,-19 35 0,0 0 0,1 1 0,0 0 0,0 0 0,1 1 0,18-9 0,12-9 0,-19 11 0,-3 0 0,0 1 0,1 1 0,1 1 0,24-10 0,-39 19 0,0 0 0,0 0 0,0 0 0,0 1 0,0 0 0,0 1 0,1-1 0,-1 1 0,0 1 0,0-1 0,0 1 0,1 0 0,-1 0 0,0 0 0,0 1 0,0 0 0,-1 1 0,1-1 0,0 1 0,8 6 0,-4-1 0,1 0 0,-1 1 0,-1 1 0,1 0 0,11 17 0,35 60 0,-42-64 0,11 25 0,-2 1 0,-2 1 0,16 61 0,-7-24 0,19 51 0,39 182 0,-10 103 0,-61-299 0,0 184 0,-22 219 0,3-502 0,0 0 0,-9 37 0,-4 31 0,13-54 0,-25 231 0,-34 39 0,36-200 0,5 0 0,-11 208 0,32-147 0,-1 60 0,-6-162 0,-29 124 0,15-98 0,18-86 0,0 0 0,0 0 0,-1-1 0,0 1 0,0-1 0,-1 0 0,0 0 0,-9 13 0,-1-4 0,-1 0 0,-16 13 0,19-18 0,4-2 0,-1 1 0,1 0 0,-9 15 0,9-13 0,0 0 0,-11 11 0,16-19 0,-1-1 0,1 0 0,-1 0 0,0 0 0,1-1 0,-1 1 0,-1-1 0,1 0 0,0 0 0,-8 2 0,-5-1 0,0 0 0,-1-1 0,1-1 0,-1 0 0,0-2 0,1 0 0,-1-1 0,1 0 0,0-2 0,0 0 0,0-1 0,-18-7 0,20 4 0,0-1 0,1 0 0,0-1 0,1 0 0,0-1 0,-13-14 0,-32-26 0,47 43-85,1-1 0,-1 0-1,2-1 1,-1 0 0,1-1-1,1 1 1,0-2 0,1 1-1,0-1 1,0 0 0,1-1-1,1 0 1,0 0 0,1 0-1,-3-14 1,2-2-6741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07:57:5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24575,'170'14'0,"-113"-7"0,62 0 0,855-8 0,-923-2 0,-1-3 0,67-16 0,-111 21 0,56-18 0,20-5 0,-77 23 0,0 1 0,1-1 0,-1 1 0,1 0 0,-1 0 0,0 0 0,1 1 0,-1 0 0,0 0 0,0 0 0,1 0 0,7 5 0,11 5 0,0-1 0,1-1 0,0 0 0,0-2 0,1-2 0,34 5 0,159-4 0,-215-6 0,1082-1 0,-1074 1 0,0-1 0,0-1 0,0 0 0,0 0 0,-1-2 0,1 1 0,12-7 0,76-42 0,-2 1 0,-74 40 0,1 1 0,0 1 0,1 1 0,0 2 0,0 0 0,0 2 0,42-3 0,-13 10 0,-1 3 0,1 2 0,77 21 0,-17-3 0,-72-20 0,47 2 0,33 4 0,-55-3 0,0-4 0,121-6 0,-65-2 0,582 3 0,-682 2 0,1 0 0,-1 2 0,1 1 0,26 9 0,-21-6 0,58 9 0,9-4 0,-58-6 0,69 2 0,-77-8 0,31 0 0,0-3 0,101-15 0,-92 3 0,0 3 0,131-2 0,-173 11 0,0-1 0,0-2 0,0 0 0,-1-3 0,0 0 0,39-17 0,-26 9 0,78-17 0,-20 8 0,18-2 0,-67 19 0,-19 2 0,1 0 0,0 3 0,-1 0 0,1 2 0,0 1 0,0 2 0,33 6 0,99 30 0,-159-37 0,9 1 0,0 1 0,0 0 0,0 0 0,0 2 0,0 0 0,19 10 0,-18-8 0,0 0 0,31 8 0,-35-12 0,1 0 0,-1 1 0,-1 0 0,1 0 0,-1 2 0,0-1 0,0 1 0,13 10 0,-16-10 0,0-1 0,0 0 0,1 0 0,0 0 0,0-1 0,0 0 0,1-1 0,0 0 0,-1 0 0,1-1 0,0 0 0,0-1 0,0 0 0,0 0 0,0-1 0,0 0 0,12-1 0,1078-2 0,-714 3 0,-356-1 0,58-11 0,-70 8 0,1 0 0,0 2 0,-1 0 0,1 1 0,0 1 0,0 1 0,0 0 0,30 7 0,18 6-1365,-46-12-5461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1:45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4726 65 24575,'-398'-16'0,"233"6"0,-1184-28 0,-543 40 179,1001-3-1723,860 1-5282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1:4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24575,'20'1'0,"-1"2"0,0 0 0,0 1 0,0 1 0,21 8 0,25 7 0,24-2 0,179 14 0,-142-18 0,64 2 0,-186-16 0,26 0 0,0 0 0,1 3 0,31 6 0,-13 1 0,50 13 0,-77-17 0,0-1 0,0 0 0,0-2 0,25 1 0,93-5 0,-65-1 0,1182 1 0,-1014-17 0,-159 10 0,-31 3 0,337-28 0,-232 22 0,385-12 0,-316 25-1365,-190-2-5461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2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1064 24575,'-12'0'0,"0"-2"0,-1 1 0,1-2 0,1 1 0,-1-2 0,0 0 0,1 0 0,0-1 0,0 0 0,0-1 0,-19-13 0,-1-5 0,1-1 0,-37-40 0,55 50 0,0-1 0,1 0 0,1-1 0,1 0 0,-13-33 0,17 40 0,1 0 0,0 0 0,1 0 0,0 0 0,1 0 0,0 0 0,0-1 0,1 1 0,1-1 0,-1 0 0,2 1 0,0-1 0,2-13 0,1 9 0,0 1 0,1-1 0,0 1 0,2 0 0,-1 1 0,2 0 0,-1 0 0,12-13 0,6-7 0,39-41 0,-52 61 0,1 2 0,1-1 0,0 2 0,0 0 0,1 1 0,16-8 0,34-14 0,1 4 0,78-22 0,49 0 0,-144 39 0,1 2 0,50 0 0,280-23 0,88-2 0,1738 35 0,-2180-3 0,1-2 0,41-9 0,-36 5 0,38-2 0,-7 6 0,98 6 0,-156-2 0,-1 0 0,1 0 0,0 1 0,-1-1 0,1 1 0,-1 0 0,0 0 0,0 1 0,1-1 0,-2 1 0,1 0 0,0 0 0,0 0 0,2 4 0,7 8 0,-1 0 0,12 19 0,-7-9 0,34 41 0,25 37 0,-16-24 0,-45-62 0,-2 0 0,0 0 0,0 2 0,-2-1 0,18 41 0,-21-39 0,-1 1 0,-1-1 0,-1 1 0,0 1 0,1 31 0,-5 41-1365,-1-66-5461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32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1087 1063 24575,'-3'-1'0,"0"0"0,-1 0 0,1 0 0,0 0 0,0-1 0,1 0 0,-1 1 0,0-1 0,0 0 0,-3-4 0,-2 0 0,-16-10 0,-2 1 0,0 1 0,0 1 0,-2 1 0,1 2 0,-1 0 0,-1 2 0,-51-7 0,-19 3 0,-120 0 0,215 12 0,-69 1 0,44 0 0,0-1 0,-55-7 0,78 5 0,1 1 0,-1-1 0,0 0 0,1-1 0,-1 1 0,1-1 0,0 0 0,0 0 0,0-1 0,0 0 0,1 0 0,0 0 0,-1 0 0,-3-6 0,-4-7 0,0 0 0,-16-33 0,12 20 0,3 5 0,1-1 0,2 0 0,-13-51 0,21 73 0,1 0 0,0-1 0,1 1 0,-1 0 0,1-1 0,0 1 0,0 0 0,0-1 0,1 1 0,1-7 0,-1 8 0,0 1 0,0-1 0,0 1 0,1 0 0,-1-1 0,1 1 0,0 0 0,-1 0 0,1 0 0,0 0 0,0 1 0,0-1 0,1 0 0,-1 1 0,0 0 0,1-1 0,-1 1 0,1 0 0,2-1 0,28-9 0,1 2 0,67-11 0,-42 10 0,222-46 0,360-52 0,-56 77 0,-116 8 0,-205 0 0,198-8 0,-341 29 0,35 1 0,190-26 0,-232 11 0,170-3 0,-214 15 0,0-3 0,0-3 0,75-21 0,-70 14 0,-18 7 0,109-6 0,57 15 0,-202 1 0,31 3 0,67 14 0,-39-5 0,-57-9 0,0 0 0,-1 2 0,1 1 0,-2 0 0,1 2 0,-1 0 0,0 2 0,0 0 0,-1 1 0,20 16 0,39 25 0,-49-34 0,40 32 0,-59-40 0,0 1 0,-2 0 0,11 14 0,17 20 0,-12-21 0,-2 2 0,37 51 0,-51-62 0,0 1 0,0-1 0,-2 1 0,0 0 0,-1 1 0,-1 0 0,6 25 0,-6-13 0,-2 1 0,0-1 0,-2 0 0,-1 1 0,-7 54 0,5-72 0,0-1 0,-1 0 0,-1 0 0,0 0 0,0 0 0,-1 0 0,0-1 0,-1 1 0,0-2 0,-1 1 0,0-1 0,0 0 0,-1 0 0,0-1 0,-1 0 0,0 0 0,-14 9 0,-3 0-170,-1-2-1,0-1 0,-1-1 1,0-1-1,-1-2 0,-1 0 1,-30 4-1,27-8-6655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24575,'294'0'0,"-290"0"0,-1 0 0,0 0 0,0 0 0,0 0 0,0 0 0,0 1 0,0 0 0,0-1 0,0 1 0,0 0 0,0 0 0,5 4 0,-7-5 0,-1 1 0,1 0 0,-1-1 0,1 1 0,-1 0 0,1-1 0,-1 1 0,1 0 0,-1 0 0,0 0 0,1 0 0,-1-1 0,0 1 0,0 0 0,1 0 0,-1 0 0,0 1 0,0 1 0,-1 0 0,1 0 0,-1 0 0,1 0 0,-1 0 0,0-1 0,-1 5 0,-7 10 0,0 1 0,-1-1 0,-1-1 0,0 1 0,-1-2 0,-1 0 0,-24 22 0,13-16 0,-1 0 0,0-2 0,-1-2 0,-31 17 0,-38 8-1365,59-26-5461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24575,'5'0'0,"13"6"0,9 6 0,5 8 0,3 0 0,0-4 0,1 2 0,-1-3 0,-1-4 0,5-9 0,11-16 0,-1-6-8191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0 24575,'0'12'0,"0"8"0,0 6 0,-5 11 0,-8 14 0,-7 10 0,-10 6 0,-7 2 0,-1-5 0,-1-8 0,7-8 0,3-7 0,2-5 0,4-3 0,7-1 0,7-7-8191</inkml:trace>
  <inkml:trace contextRef="#ctx0" brushRef="#br0" timeOffset="1">319 323 24575,'6'0'0,"7"0"0,6 0 0,7 0 0,3 5 0,3 8 0,-5 7 0,-6-1-8191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24575,'0'5'0,"-5"7"0,-2 6 0,0 5 0,2 5 0,1 7 0,2 3 0,0 0 0,2-1 0,0-2 0,0-2 0,0-1 0,1-1 0,-1-6-8191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103 253 24575,'-2'0'0,"1"0"0,0-1 0,-1 1 0,1-1 0,0 0 0,0 1 0,0-1 0,-1 0 0,1 0 0,0 0 0,0 0 0,0 0 0,0 0 0,0 0 0,1 0 0,-1 0 0,0 0 0,0-1 0,1 1 0,-1 0 0,1 0 0,-1-1 0,1 1 0,0-1 0,-1 1 0,1 0 0,0-1 0,0-1 0,-5-40 0,5 36 0,0 0 0,1 0 0,0 1 0,0-1 0,0 1 0,1-1 0,0 1 0,0 0 0,1-1 0,0 1 0,0 0 0,0 1 0,1-1 0,0 0 0,0 1 0,0 0 0,0 0 0,10-8 0,-5 6 0,0 1 0,0 0 0,0 1 0,1 0 0,0 0 0,0 1 0,0 0 0,1 1 0,-1 0 0,19-3 0,-27 6 0,1-1 0,0 1 0,0 0 0,0-1 0,0 1 0,0 1 0,0-1 0,0 0 0,0 1 0,-1-1 0,1 1 0,0 0 0,0 0 0,-1 0 0,1 0 0,0 1 0,-1-1 0,1 1 0,2 1 0,-3 0 0,0-1 0,0 1 0,0 0 0,0 0 0,-1 0 0,1 0 0,-1 0 0,1 0 0,-1 0 0,0 0 0,-1 0 0,1 1 0,0-1 0,-1 5 0,0 9 0,0 1 0,-1 0 0,-2-1 0,1 1 0,-7 17 0,-8 32 0,-3-2 0,-3 0 0,-52 101 0,72-161 0,0 2 0,-1 0 0,1 0 0,-2-1 0,1 0 0,-11 11 0,14-15 0,0-1 0,0 0 0,-1-1 0,1 1 0,-1 0 0,1 0 0,-1-1 0,1 1 0,-1 0 0,1-1 0,-1 0 0,1 1 0,-1-1 0,0 0 0,1 0 0,-1 0 0,0 0 0,1 0 0,-1 0 0,0 0 0,1-1 0,-1 1 0,1 0 0,-1-1 0,1 1 0,-1-1 0,1 0 0,-1 0 0,1 0 0,-1 1 0,1-1 0,-2-2 0,-7-6-227,0 0-1,0 0 1,1-1-1,0 0 1,-12-19-1,-6-13-6598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6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24575,'0'11'0,"-11"26"0,-9 33 0,-7 22 0,1 5 0,6-1 0,5-13 0,6-15 0,10-18 0,10-19 0,8-14 0,8-15 0,8-14 0,27-26 0,8-13 0,3-8 0,-5 0 0,-15 11-8191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24575,'11'0'0,"9"6"0,12 1 0,6 6 0,13 0 0,15-2 0,11-3 0,22-8 0,9-15 0,-3-11 0,-13-6 0,-23-3 0,-23-1 0,-19 5-8191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24575,'2'1'0,"0"0"0,0 0 0,0 0 0,0 0 0,-1 0 0,1 0 0,0 1 0,-1-1 0,1 0 0,-1 1 0,1-1 0,-1 1 0,0 0 0,1-1 0,-1 1 0,0 0 0,0 0 0,0 0 0,1 4 0,1-1 0,7 16 0,-2-1 0,1 2 0,-2-1 0,-1 1 0,-1 0 0,4 33 0,1 139 0,-9-162 0,-1 193 0,0-218 0,1 8 0,0-15 0,-1 0 0,1 0 0,-1-1 0,1 1 0,-1 0 0,1 0 0,-1 0 0,0 0 0,1 0 0,-1-1 0,1 1 0,-1 0 0,1 0 0,-1 0 0,0-1 0,1 1 0,-1 0 0,0-1 0,1 1 0,-1 0 0,0-1 0,1 1 0,-1-1 0,0 1 0,0 0 0,1-1 0,-1 1 0,0-1 0,0 0 0,253-293 0,-223 263-448,50-38 0,-72 63-21,15-12-6357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24575,'6'0'0,"6"0"0,8 6 0,10 1 0,23 0 0,18-1 0,20-2 0,10-7 0,-7-9 0,-13-7 0,-16-7 0,-18-14 0,-12-12 0,-6-8 0,-9 7-8191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24575,'1'-1'0,"0"-1"0,-1 1 0,1 0 0,0 0 0,0 0 0,0 0 0,0 0 0,0 0 0,0 0 0,0 0 0,0 0 0,0 0 0,1 0 0,-1 1 0,0-1 0,1 1 0,-1-1 0,0 1 0,1-1 0,-1 1 0,0 0 0,1-1 0,1 1 0,7-3 0,56-19 0,2 3 0,71-11 0,-53 12 0,-84 17 0,0 1 0,0-1 0,0 1 0,0 0 0,0 0 0,0 0 0,0 0 0,0 0 0,0 1 0,0-1 0,3 1 0,-4 0 0,0 0 0,0-1 0,-1 1 0,1 0 0,0 0 0,0-1 0,-1 1 0,1 0 0,0 0 0,-1 0 0,1 0 0,-1 0 0,1 0 0,-1 0 0,0 0 0,1 0 0,-1 0 0,0 0 0,0 0 0,0 0 0,0 0 0,0 0 0,0 0 0,0 1 0,0 0 0,-3 17 0,-1 0 0,0-1 0,-1 1 0,-2-1 0,1-1 0,-12 21 0,16-33 0,-136 260 0,63-129 0,46-82-1365,10-20-5461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24575,'11'0'0,"9"6"0,6 6 0,5 2 0,-3 4 0,-2-1 0,2-3 0,0-5 0,2-3 0,0-9 0,-4-8 0,-7-3-8191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8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1 385 24575,'5'-6'0,"7"-6"0,8-8 0,11-5 0,0-4 0,6-3 0,-4 4-8191</inkml:trace>
  <inkml:trace contextRef="#ctx0" brushRef="#br0" timeOffset="1">289 0 24575,'0'5'0,"-6"24"0,-6 24 0,-8 13 0,-5 23 0,1 12 0,5 6 0,1-4 0,2-15 0,5-16 0,-2-15 0,-3-12 0,-6-8 0,2-10-8191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24575,'0'11'0,"0"15"0,0 13 0,0 6 0,6-4 0,7-10 0,6-15 0,12-22 0,6-21 0,-4-10 0,-2-11 0,0-8 0,-7 0 0,-6 11-8191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6:23:4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24575,'5'6'0,"8"7"0,7 1 0,5 4 0,4 4 0,3 4 0,-4 9 0,-8 14 0,-6 10 0,-6 6 0,-10 3 0,-9-5 0,-9-2 0,-7-11 0,-3-15 0,-3-18 0,-1-12 0,5-7-8191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5:24:2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24575,'5'10'0,"2"14"0,0 18 0,-2 12 0,-1 13 0,-2 9 0,-6 4 0,-8-8 0,-1-11 0,1-10 0,-3-9 0,2-12-8191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0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24575,'3'1'0,"-1"-1"0,0 1 0,0-1 0,0 1 0,1 0 0,-1 0 0,0 0 0,0 0 0,2 2 0,17 7 0,35 4 0,0-3 0,1-2 0,94 2 0,608-10 0,-364-3 0,343 2 0,-690 2 0,73 13 0,-73-7 0,66 1 0,-33-8 0,273-4 0,-172-12 0,35-1 0,138 14 0,-204 3 0,-127-3 0,0 0 0,-1-2 0,34-9 0,-25 5 0,15-8-1365,-27 9-5461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3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24575,'692'0'0,"-649"-3"0,-1-1 0,1-2 0,43-13 0,-34 7 0,77-7 0,278 15 0,-223 7 0,2191-3 0,-2347 1-227,-1-2-1,1-1 1,-1-1-1,0-1 1,43-12-1,-39 3-6598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39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24575,'18'-1'0,"-1"0"0,25-7 0,12-1 0,135-3 0,22-3 0,-107 3 0,251-25 0,-228 22 0,-51 6 0,87-1 0,250 12-1365,-385-2-5461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3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3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2 311 24575,'0'0'0,"0"0"0,0 0 0,0 0 0,0 0 0,0 0 0,0 0 0,0 0 0,0 0 0,0 0 0,0 0 0,0-1 0,0 1 0,0 0 0,0 0 0,0 0 0,0 0 0,0 0 0,0 0 0,0 0 0,0 0 0,0 0 0,0 0 0,0 0 0,0 0 0,0 0 0,0 0 0,0 0 0,0 0 0,0 0 0,0 0 0,0 0 0,0 0 0,0 0 0,0 0 0,0-1 0,0 1 0,-1 0 0,1 0 0,0 0 0,0 0 0,0 0 0,0 0 0,0 0 0,0 0 0,0 0 0,0 0 0,0 0 0,0 0 0,9-3 0,17-5 0,129-15 0,-6 0 0,115-23 0,95-19 0,-306 55 0,2 3 0,-1 2 0,60 2 0,-47-1 0,1-2 0,130-30 0,-148 26 0,16-7 0,-43 11 0,1 0 0,0 1 0,26-1 0,-21 5-455,0-1 0,35-8 0,-36 3-6371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4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24575,'62'0'0,"375"-13"0,0-9 0,4 23 0,-180 0 0,-183 0 0,25 0 0,131-16 0,-213 12 0,223-34 0,-191 31-259,0 1-1,75 4 1,-107 2-328,6-1-6239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4:4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24575,'17'5'0,"0"-1"0,0-1 0,36 3 0,-15-3 0,180 18 0,181 24 0,-304-28 0,-51-7 0,0-3 0,64 4 0,133-14 0,186 9 0,-136 42 0,-131-17 0,-73-21 0,2-4 0,119-7 0,-87-1 0,299-19 0,-279 11 0,343-30 0,-232 18 0,130-17 0,-230 10-1365,-126 27-5461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8:39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0 194 24575,'160'1'0,"176"-3"0,-183-13 0,40-2 0,626 19 0,-783-5 0,0 0 0,0-3 0,59-16 0,-58 12 0,0 2 0,0 1 0,48-2 0,93-4 0,-19 0 0,611 8 0,-431 7 0,476-2 0,-789 1 0,0 2 0,39 8 0,-34-4 0,39 1 0,115 6 0,99 3 0,49 0 0,153 2 0,88-19 0,-533 2 0,63 11 0,26 2 0,103 1 0,-49-1 0,28 8 0,-153-15 0,-1-3 0,98-4 0,55 3 0,-153 2 0,197 14 0,-73-1 0,-104-8 0,-42-6 0,345 27 0,-367-32 0,17-1 0,-1 2 0,59 9 0,-43-1 0,1-3 0,52 1 0,97-8 0,-74-1 0,95 3 0,219-3 0,-271-13 0,-37 3 0,-109 11 0,0-1 0,0-1 0,0-1 0,0 0 0,-1-1 0,1-2 0,22-10 0,-19 7 0,2 1 0,0 1 0,0 1 0,29-4 0,102-9 0,-98 14 0,406-12 0,-227 15 0,-66-13 0,28 0 0,97 19 0,386-5 0,-437-13 0,83-1 0,1 4 0,180-9 0,-447 19 0,1-4 0,63-13 0,27-4 0,-84 17 0,94-13 0,-57-1 0,0 4 0,180-2 0,-179 21 0,0 5 0,121 25 0,148 34 0,108 24 0,-423-81 0,93 5 0,-108-11 0,41 9 0,-60-7 0,47 3 0,336-6 0,11 0 0,94 23 0,-352-10 0,62 2 0,94-20 0,-276 0 0,1-2 0,56-13 0,-8 1 0,488-66-1365,-463 65-5461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5:38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24575,'3'-2'0,"0"-1"0,0 1 0,0 0 0,0 0 0,1 0 0,-1 0 0,1 0 0,-1 1 0,1-1 0,-1 1 0,1 0 0,0 0 0,0 1 0,-1-1 0,1 1 0,4 0 0,7 0 0,-1 1 0,0 1 0,15 4 0,8 1 0,63 1 0,154-5 0,-138-5 0,627 1 0,-716 3 0,1 1 0,35 8 0,31 3 0,146-9 0,-147 9 0,-61-8 0,35 2 0,21-6 0,-55-2 0,1 0 0,-1 3 0,35 6 0,-24-1 0,-1-1 0,49-1 0,90-6 0,-79-1 0,-61-1 0,0-2 0,-1-2 0,0-2 0,0-1 0,0-2 0,-1-2 0,44-21 0,56-12 334,-22 9-2033,-90 27-5127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3:15:39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24575,'2451'0'0,"-2405"-3"0,-1-2 0,0-2 0,0-1 0,56-20 0,6 0 0,-54 20-60,1 1-1,0 3 1,92 4-1,-77 1-1062,-42-1-5703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33CC-9E6F-4898-B9DC-7F58EDAB2EE4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09ED8-3A52-4487-9C02-E1C681E92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4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정의 변수는 </a:t>
            </a:r>
            <a:r>
              <a:rPr lang="en-US" altLang="ko-KR" dirty="0"/>
              <a:t>Semantic</a:t>
            </a:r>
            <a:r>
              <a:rPr lang="ko-KR" altLang="en-US" dirty="0"/>
              <a:t>이 필요 없지만 </a:t>
            </a:r>
            <a:r>
              <a:rPr lang="ko-KR" altLang="en-US" dirty="0" err="1"/>
              <a:t>쉐이더</a:t>
            </a:r>
            <a:r>
              <a:rPr lang="ko-KR" altLang="en-US" dirty="0"/>
              <a:t> 함수의 매개변수는 필요함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1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쉐어더코드에서</a:t>
            </a:r>
            <a:r>
              <a:rPr lang="ko-KR" altLang="en-US" dirty="0"/>
              <a:t> 모든 전역변수는 </a:t>
            </a:r>
            <a:r>
              <a:rPr lang="en-US" altLang="ko-KR" dirty="0"/>
              <a:t>default</a:t>
            </a:r>
            <a:r>
              <a:rPr lang="ko-KR" altLang="en-US" dirty="0"/>
              <a:t>가 </a:t>
            </a:r>
            <a:r>
              <a:rPr lang="en-US" altLang="ko-KR" dirty="0"/>
              <a:t>extern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5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.component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.x,</a:t>
            </a:r>
            <a:r>
              <a:rPr lang="ko-KR" altLang="en-US" dirty="0"/>
              <a:t> </a:t>
            </a:r>
            <a:r>
              <a:rPr lang="en-US" altLang="ko-KR" dirty="0"/>
              <a:t>.y,</a:t>
            </a:r>
            <a:r>
              <a:rPr lang="ko-KR" altLang="en-US" dirty="0"/>
              <a:t> </a:t>
            </a:r>
            <a:r>
              <a:rPr lang="en-US" altLang="ko-KR" dirty="0"/>
              <a:t>.z, .w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상수버퍼는</a:t>
            </a:r>
            <a:r>
              <a:rPr lang="ko-KR" altLang="en-US" dirty="0"/>
              <a:t> </a:t>
            </a:r>
            <a:r>
              <a:rPr lang="en-US" altLang="ko-KR" dirty="0"/>
              <a:t>4096</a:t>
            </a:r>
            <a:r>
              <a:rPr lang="ko-KR" altLang="en-US" dirty="0"/>
              <a:t>개의 벡터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packoffset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register </a:t>
            </a:r>
            <a:r>
              <a:rPr lang="ko-KR" altLang="en-US" dirty="0"/>
              <a:t>내의 주소 지정을 위해 사용</a:t>
            </a:r>
            <a:endParaRPr lang="en-US" altLang="ko-KR" dirty="0"/>
          </a:p>
          <a:p>
            <a:r>
              <a:rPr lang="ko-KR" altLang="en-US" dirty="0" err="1"/>
              <a:t>안쓰면</a:t>
            </a:r>
            <a:r>
              <a:rPr lang="ko-KR" altLang="en-US" dirty="0"/>
              <a:t> 컴파일러가 알아서 순서대로 채움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 하나당 다른 </a:t>
            </a:r>
            <a:r>
              <a:rPr lang="en-US" altLang="ko-KR" dirty="0"/>
              <a:t>register</a:t>
            </a:r>
            <a:r>
              <a:rPr lang="ko-KR" altLang="en-US" dirty="0"/>
              <a:t>의 주소에 접근할 수 없음</a:t>
            </a:r>
            <a:endParaRPr lang="en-US" altLang="ko-KR" dirty="0"/>
          </a:p>
          <a:p>
            <a:r>
              <a:rPr lang="en-US" altLang="ko-KR" dirty="0"/>
              <a:t>ex) c1.z, c1.w, c2.x, c2.y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2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RootSignature</a:t>
            </a:r>
            <a:r>
              <a:rPr lang="ko-KR" altLang="en-US" dirty="0"/>
              <a:t>로 값을 쓸 때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공간은 무시해야 한다</a:t>
            </a:r>
            <a:r>
              <a:rPr lang="en-US" altLang="ko-KR" dirty="0"/>
              <a:t>. (or </a:t>
            </a:r>
            <a:r>
              <a:rPr lang="ko-KR" altLang="en-US" dirty="0"/>
              <a:t>더미 데이터 삽입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구조와 매핑이 같게끔 만들어야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8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버퍼에는 </a:t>
            </a:r>
            <a:r>
              <a:rPr lang="en-US" altLang="ko-KR" dirty="0"/>
              <a:t>4096</a:t>
            </a:r>
            <a:r>
              <a:rPr lang="ko-KR" altLang="en-US" dirty="0"/>
              <a:t>개의 버퍼 저장 가능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c0,</a:t>
            </a:r>
            <a:r>
              <a:rPr lang="ko-KR" altLang="en-US" dirty="0"/>
              <a:t> </a:t>
            </a:r>
            <a:r>
              <a:rPr lang="en-US" altLang="ko-KR" dirty="0"/>
              <a:t>c1,</a:t>
            </a:r>
            <a:r>
              <a:rPr lang="ko-KR" altLang="en-US" dirty="0"/>
              <a:t> </a:t>
            </a:r>
            <a:r>
              <a:rPr lang="en-US" altLang="ko-KR" dirty="0"/>
              <a:t>c2,</a:t>
            </a:r>
            <a:r>
              <a:rPr lang="ko-KR" altLang="en-US" dirty="0"/>
              <a:t> </a:t>
            </a:r>
            <a:r>
              <a:rPr lang="en-US" altLang="ko-KR" dirty="0"/>
              <a:t>…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2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상수 버퍼 </a:t>
            </a:r>
            <a:r>
              <a:rPr lang="en-US" altLang="ko-KR" dirty="0"/>
              <a:t>: float4</a:t>
            </a:r>
            <a:r>
              <a:rPr lang="ko-KR" altLang="en-US" dirty="0"/>
              <a:t>로 제약이 있지만 굉장히 빠른 속도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ConstantBuffer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structureName</a:t>
            </a:r>
            <a:r>
              <a:rPr lang="ko-KR" altLang="en-US" dirty="0">
                <a:sym typeface="Wingdings" panose="05000000000000000000" pitchFamily="2" charset="2"/>
              </a:rPr>
              <a:t>을 템플릿처럼 사용 가능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7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1.0f </a:t>
            </a:r>
            <a:r>
              <a:rPr lang="en-US" altLang="ko-KR" dirty="0">
                <a:sym typeface="Wingdings" panose="05000000000000000000" pitchFamily="2" charset="2"/>
              </a:rPr>
              <a:t> (1,1,1,1)  </a:t>
            </a:r>
            <a:r>
              <a:rPr lang="ko-KR" altLang="en-US" dirty="0">
                <a:sym typeface="Wingdings" panose="05000000000000000000" pitchFamily="2" charset="2"/>
              </a:rPr>
              <a:t>혼란의 여지 </a:t>
            </a:r>
            <a:r>
              <a:rPr lang="en-US" altLang="ko-KR" dirty="0">
                <a:sym typeface="Wingdings" panose="05000000000000000000" pitchFamily="2" charset="2"/>
              </a:rPr>
              <a:t>X -&gt; </a:t>
            </a:r>
            <a:r>
              <a:rPr lang="ko-KR" altLang="en-US" dirty="0">
                <a:sym typeface="Wingdings" panose="05000000000000000000" pitchFamily="2" charset="2"/>
              </a:rPr>
              <a:t>좋은 코드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0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내적을 하려면</a:t>
            </a:r>
            <a:r>
              <a:rPr lang="en-US" altLang="ko-KR" dirty="0"/>
              <a:t>, dot</a:t>
            </a:r>
            <a:r>
              <a:rPr lang="ko-KR" altLang="en-US" dirty="0"/>
              <a:t>함수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게임에서 </a:t>
            </a:r>
            <a:r>
              <a:rPr lang="en-US" altLang="ko-KR" dirty="0"/>
              <a:t>3x3</a:t>
            </a:r>
            <a:r>
              <a:rPr lang="ko-KR" altLang="en-US" dirty="0"/>
              <a:t>행렬은 대부분 회전을 나타냄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9ED8-3A52-4487-9C02-E1C681E9235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1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FFE28-A000-0DE8-75F4-1FEDA59F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3E7AD3-E555-A84B-143C-4220762F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30B8-7879-42AA-B861-2AEBBBB8A52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E4DC21-CF45-73E1-5614-BE1F8019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2B58E6-405B-A732-9C92-8DCF3C94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742D-51D0-4436-AD2B-844462476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65A2E-6294-0CFD-543F-2E6AC59F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58D1D-45B5-F3C7-0BF6-0A18E2F1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9114F-6E4A-23D1-0FBE-A8D47F909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730B8-7879-42AA-B861-2AEBBBB8A52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55773-1801-F604-2481-37743C1E0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73B52-B72C-ADC9-2343-395699FDB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7742D-51D0-4436-AD2B-844462476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6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10.xml"/><Relationship Id="rId18" Type="http://schemas.openxmlformats.org/officeDocument/2006/relationships/image" Target="../media/image2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0.png"/><Relationship Id="rId17" Type="http://schemas.openxmlformats.org/officeDocument/2006/relationships/customXml" Target="../ink/ink12.xml"/><Relationship Id="rId2" Type="http://schemas.openxmlformats.org/officeDocument/2006/relationships/image" Target="../media/image11.jpe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9.png"/><Relationship Id="rId19" Type="http://schemas.openxmlformats.org/officeDocument/2006/relationships/customXml" Target="../ink/ink13.xml"/><Relationship Id="rId4" Type="http://schemas.openxmlformats.org/officeDocument/2006/relationships/image" Target="../media/image16.png"/><Relationship Id="rId9" Type="http://schemas.openxmlformats.org/officeDocument/2006/relationships/customXml" Target="../ink/ink8.xml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3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9" Type="http://schemas.openxmlformats.org/officeDocument/2006/relationships/image" Target="../media/image48.png"/><Relationship Id="rId21" Type="http://schemas.openxmlformats.org/officeDocument/2006/relationships/image" Target="../media/image39.png"/><Relationship Id="rId34" Type="http://schemas.openxmlformats.org/officeDocument/2006/relationships/customXml" Target="../ink/ink32.xml"/><Relationship Id="rId42" Type="http://schemas.openxmlformats.org/officeDocument/2006/relationships/customXml" Target="../ink/ink36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23.xml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34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7.png"/><Relationship Id="rId40" Type="http://schemas.openxmlformats.org/officeDocument/2006/relationships/customXml" Target="../ink/ink35.xml"/><Relationship Id="rId45" Type="http://schemas.openxmlformats.org/officeDocument/2006/relationships/image" Target="../media/image51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4" Type="http://schemas.openxmlformats.org/officeDocument/2006/relationships/customXml" Target="../ink/ink37.xml"/><Relationship Id="rId4" Type="http://schemas.openxmlformats.org/officeDocument/2006/relationships/customXml" Target="../ink/ink17.xml"/><Relationship Id="rId9" Type="http://schemas.openxmlformats.org/officeDocument/2006/relationships/image" Target="../media/image33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2.png"/><Relationship Id="rId30" Type="http://schemas.openxmlformats.org/officeDocument/2006/relationships/customXml" Target="../ink/ink30.xml"/><Relationship Id="rId35" Type="http://schemas.openxmlformats.org/officeDocument/2006/relationships/image" Target="../media/image46.png"/><Relationship Id="rId43" Type="http://schemas.openxmlformats.org/officeDocument/2006/relationships/image" Target="../media/image50.png"/><Relationship Id="rId8" Type="http://schemas.openxmlformats.org/officeDocument/2006/relationships/customXml" Target="../ink/ink19.xml"/><Relationship Id="rId3" Type="http://schemas.openxmlformats.org/officeDocument/2006/relationships/image" Target="../media/image14.jpeg"/><Relationship Id="rId12" Type="http://schemas.openxmlformats.org/officeDocument/2006/relationships/customXml" Target="../ink/ink21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34.xml"/><Relationship Id="rId20" Type="http://schemas.openxmlformats.org/officeDocument/2006/relationships/customXml" Target="../ink/ink25.xml"/><Relationship Id="rId4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56.png"/><Relationship Id="rId3" Type="http://schemas.openxmlformats.org/officeDocument/2006/relationships/image" Target="../media/image15.jpeg"/><Relationship Id="rId7" Type="http://schemas.openxmlformats.org/officeDocument/2006/relationships/image" Target="../media/image53.png"/><Relationship Id="rId12" Type="http://schemas.openxmlformats.org/officeDocument/2006/relationships/customXml" Target="../ink/ink4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1" Type="http://schemas.openxmlformats.org/officeDocument/2006/relationships/image" Target="../media/image55.png"/><Relationship Id="rId5" Type="http://schemas.openxmlformats.org/officeDocument/2006/relationships/image" Target="../media/image160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75.png"/><Relationship Id="rId21" Type="http://schemas.openxmlformats.org/officeDocument/2006/relationships/image" Target="../media/image66.png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47" Type="http://schemas.openxmlformats.org/officeDocument/2006/relationships/image" Target="../media/image79.png"/><Relationship Id="rId50" Type="http://schemas.openxmlformats.org/officeDocument/2006/relationships/customXml" Target="../ink/ink66.xml"/><Relationship Id="rId55" Type="http://schemas.openxmlformats.org/officeDocument/2006/relationships/image" Target="../media/image8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49.xml"/><Relationship Id="rId29" Type="http://schemas.openxmlformats.org/officeDocument/2006/relationships/image" Target="../media/image70.png"/><Relationship Id="rId11" Type="http://schemas.openxmlformats.org/officeDocument/2006/relationships/image" Target="../media/image61.pn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74.png"/><Relationship Id="rId40" Type="http://schemas.openxmlformats.org/officeDocument/2006/relationships/customXml" Target="../ink/ink61.xml"/><Relationship Id="rId45" Type="http://schemas.openxmlformats.org/officeDocument/2006/relationships/image" Target="../media/image78.png"/><Relationship Id="rId53" Type="http://schemas.openxmlformats.org/officeDocument/2006/relationships/image" Target="../media/image82.png"/><Relationship Id="rId5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customXml" Target="../ink/ink43.xml"/><Relationship Id="rId9" Type="http://schemas.openxmlformats.org/officeDocument/2006/relationships/image" Target="../media/image60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9.png"/><Relationship Id="rId30" Type="http://schemas.openxmlformats.org/officeDocument/2006/relationships/customXml" Target="../ink/ink56.xml"/><Relationship Id="rId35" Type="http://schemas.openxmlformats.org/officeDocument/2006/relationships/image" Target="../media/image73.png"/><Relationship Id="rId43" Type="http://schemas.openxmlformats.org/officeDocument/2006/relationships/image" Target="../media/image77.png"/><Relationship Id="rId48" Type="http://schemas.openxmlformats.org/officeDocument/2006/relationships/customXml" Target="../ink/ink65.xml"/><Relationship Id="rId56" Type="http://schemas.openxmlformats.org/officeDocument/2006/relationships/customXml" Target="../ink/ink69.xml"/><Relationship Id="rId8" Type="http://schemas.openxmlformats.org/officeDocument/2006/relationships/customXml" Target="../ink/ink45.xml"/><Relationship Id="rId51" Type="http://schemas.openxmlformats.org/officeDocument/2006/relationships/image" Target="../media/image81.png"/><Relationship Id="rId3" Type="http://schemas.openxmlformats.org/officeDocument/2006/relationships/image" Target="../media/image16.jpeg"/><Relationship Id="rId12" Type="http://schemas.openxmlformats.org/officeDocument/2006/relationships/customXml" Target="../ink/ink47.xml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60.xml"/><Relationship Id="rId46" Type="http://schemas.openxmlformats.org/officeDocument/2006/relationships/customXml" Target="../ink/ink64.xml"/><Relationship Id="rId20" Type="http://schemas.openxmlformats.org/officeDocument/2006/relationships/customXml" Target="../ink/ink51.xml"/><Relationship Id="rId41" Type="http://schemas.openxmlformats.org/officeDocument/2006/relationships/image" Target="../media/image76.png"/><Relationship Id="rId54" Type="http://schemas.openxmlformats.org/officeDocument/2006/relationships/customXml" Target="../ink/ink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.xml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49" Type="http://schemas.openxmlformats.org/officeDocument/2006/relationships/image" Target="../media/image80.png"/><Relationship Id="rId57" Type="http://schemas.openxmlformats.org/officeDocument/2006/relationships/image" Target="../media/image84.png"/><Relationship Id="rId10" Type="http://schemas.openxmlformats.org/officeDocument/2006/relationships/customXml" Target="../ink/ink46.xml"/><Relationship Id="rId31" Type="http://schemas.openxmlformats.org/officeDocument/2006/relationships/image" Target="../media/image71.png"/><Relationship Id="rId44" Type="http://schemas.openxmlformats.org/officeDocument/2006/relationships/customXml" Target="../ink/ink63.xml"/><Relationship Id="rId52" Type="http://schemas.openxmlformats.org/officeDocument/2006/relationships/customXml" Target="../ink/ink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1.xml"/><Relationship Id="rId5" Type="http://schemas.openxmlformats.org/officeDocument/2006/relationships/image" Target="../media/image86.png"/><Relationship Id="rId4" Type="http://schemas.openxmlformats.org/officeDocument/2006/relationships/customXml" Target="../ink/ink70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customXml" Target="../ink/ink79.xml"/><Relationship Id="rId26" Type="http://schemas.openxmlformats.org/officeDocument/2006/relationships/customXml" Target="../ink/ink83.xml"/><Relationship Id="rId39" Type="http://schemas.openxmlformats.org/officeDocument/2006/relationships/image" Target="../media/image105.png"/><Relationship Id="rId21" Type="http://schemas.openxmlformats.org/officeDocument/2006/relationships/image" Target="../media/image96.png"/><Relationship Id="rId34" Type="http://schemas.openxmlformats.org/officeDocument/2006/relationships/customXml" Target="../ink/ink87.xml"/><Relationship Id="rId7" Type="http://schemas.openxmlformats.org/officeDocument/2006/relationships/image" Target="../media/image89.png"/><Relationship Id="rId12" Type="http://schemas.openxmlformats.org/officeDocument/2006/relationships/customXml" Target="../ink/ink76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38" Type="http://schemas.openxmlformats.org/officeDocument/2006/relationships/customXml" Target="../ink/ink89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8.xml"/><Relationship Id="rId20" Type="http://schemas.openxmlformats.org/officeDocument/2006/relationships/customXml" Target="../ink/ink80.xml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.xml"/><Relationship Id="rId11" Type="http://schemas.openxmlformats.org/officeDocument/2006/relationships/image" Target="../media/image91.png"/><Relationship Id="rId24" Type="http://schemas.openxmlformats.org/officeDocument/2006/relationships/customXml" Target="../ink/ink82.xml"/><Relationship Id="rId32" Type="http://schemas.openxmlformats.org/officeDocument/2006/relationships/customXml" Target="../ink/ink86.xml"/><Relationship Id="rId37" Type="http://schemas.openxmlformats.org/officeDocument/2006/relationships/image" Target="../media/image104.png"/><Relationship Id="rId5" Type="http://schemas.openxmlformats.org/officeDocument/2006/relationships/image" Target="../media/image200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84.xml"/><Relationship Id="rId36" Type="http://schemas.openxmlformats.org/officeDocument/2006/relationships/customXml" Target="../ink/ink88.xml"/><Relationship Id="rId10" Type="http://schemas.openxmlformats.org/officeDocument/2006/relationships/customXml" Target="../ink/ink75.xml"/><Relationship Id="rId19" Type="http://schemas.openxmlformats.org/officeDocument/2006/relationships/image" Target="../media/image95.png"/><Relationship Id="rId31" Type="http://schemas.openxmlformats.org/officeDocument/2006/relationships/image" Target="../media/image101.png"/><Relationship Id="rId4" Type="http://schemas.openxmlformats.org/officeDocument/2006/relationships/customXml" Target="../ink/ink72.xml"/><Relationship Id="rId9" Type="http://schemas.openxmlformats.org/officeDocument/2006/relationships/image" Target="../media/image90.png"/><Relationship Id="rId14" Type="http://schemas.openxmlformats.org/officeDocument/2006/relationships/customXml" Target="../ink/ink77.xml"/><Relationship Id="rId22" Type="http://schemas.openxmlformats.org/officeDocument/2006/relationships/customXml" Target="../ink/ink81.xml"/><Relationship Id="rId27" Type="http://schemas.openxmlformats.org/officeDocument/2006/relationships/image" Target="../media/image99.png"/><Relationship Id="rId30" Type="http://schemas.openxmlformats.org/officeDocument/2006/relationships/customXml" Target="../ink/ink85.xml"/><Relationship Id="rId35" Type="http://schemas.openxmlformats.org/officeDocument/2006/relationships/image" Target="../media/image103.png"/><Relationship Id="rId8" Type="http://schemas.openxmlformats.org/officeDocument/2006/relationships/customXml" Target="../ink/ink74.xml"/><Relationship Id="rId3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customXml" Target="../ink/ink95.xml"/><Relationship Id="rId3" Type="http://schemas.openxmlformats.org/officeDocument/2006/relationships/customXml" Target="../ink/ink90.xml"/><Relationship Id="rId7" Type="http://schemas.openxmlformats.org/officeDocument/2006/relationships/customXml" Target="../ink/ink92.xml"/><Relationship Id="rId12" Type="http://schemas.openxmlformats.org/officeDocument/2006/relationships/image" Target="../media/image111.png"/><Relationship Id="rId2" Type="http://schemas.openxmlformats.org/officeDocument/2006/relationships/image" Target="../media/image19.jpe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customXml" Target="../ink/ink94.xml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customXml" Target="../ink/ink93.xml"/><Relationship Id="rId1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13" Type="http://schemas.openxmlformats.org/officeDocument/2006/relationships/image" Target="../media/image147.png"/><Relationship Id="rId3" Type="http://schemas.openxmlformats.org/officeDocument/2006/relationships/image" Target="../media/image47.jpeg"/><Relationship Id="rId7" Type="http://schemas.openxmlformats.org/officeDocument/2006/relationships/image" Target="../media/image144.png"/><Relationship Id="rId12" Type="http://schemas.openxmlformats.org/officeDocument/2006/relationships/customXml" Target="../ink/ink10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openxmlformats.org/officeDocument/2006/relationships/customXml" Target="../ink/ink101.xml"/><Relationship Id="rId4" Type="http://schemas.openxmlformats.org/officeDocument/2006/relationships/customXml" Target="../ink/ink98.xml"/><Relationship Id="rId9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736351-A49B-4AED-1D25-30C39C97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F27D3-0FE9-E766-AF6B-1435B3A6F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F8132C-9A3B-4470-E7F1-F38938E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D661AD-4627-0ECB-8111-37BD5366C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3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04DB267-C89E-8246-BC3E-E5AB964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33FAC-9BDB-8CA0-66C7-384594F286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3BE214-B441-5F57-D6C7-6F0555803944}"/>
              </a:ext>
            </a:extLst>
          </p:cNvPr>
          <p:cNvGrpSpPr/>
          <p:nvPr/>
        </p:nvGrpSpPr>
        <p:grpSpPr>
          <a:xfrm>
            <a:off x="6694457" y="6248211"/>
            <a:ext cx="578160" cy="434880"/>
            <a:chOff x="6694457" y="6248211"/>
            <a:chExt cx="57816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B91D452-5DA6-3836-E819-629CB034F8E7}"/>
                    </a:ext>
                  </a:extLst>
                </p14:cNvPr>
                <p14:cNvContentPartPr/>
                <p14:nvPr/>
              </p14:nvContentPartPr>
              <p14:xfrm>
                <a:off x="6694457" y="6367731"/>
                <a:ext cx="108720" cy="173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B91D452-5DA6-3836-E819-629CB034F8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85817" y="6359091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103536B-8662-F293-DE96-13657008BC47}"/>
                    </a:ext>
                  </a:extLst>
                </p14:cNvPr>
                <p14:cNvContentPartPr/>
                <p14:nvPr/>
              </p14:nvContentPartPr>
              <p14:xfrm>
                <a:off x="6705617" y="6316611"/>
                <a:ext cx="135000" cy="149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103536B-8662-F293-DE96-13657008B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977" y="6307611"/>
                  <a:ext cx="15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82FC797-2185-04F4-4B31-E8C8864C5F29}"/>
                    </a:ext>
                  </a:extLst>
                </p14:cNvPr>
                <p14:cNvContentPartPr/>
                <p14:nvPr/>
              </p14:nvContentPartPr>
              <p14:xfrm>
                <a:off x="6727217" y="6548451"/>
                <a:ext cx="138600" cy="70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82FC797-2185-04F4-4B31-E8C8864C5F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8577" y="6539451"/>
                  <a:ext cx="156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0EAD144-9167-22CE-039C-78B89E5B9FA6}"/>
                    </a:ext>
                  </a:extLst>
                </p14:cNvPr>
                <p14:cNvContentPartPr/>
                <p14:nvPr/>
              </p14:nvContentPartPr>
              <p14:xfrm>
                <a:off x="6867977" y="6542331"/>
                <a:ext cx="11880" cy="140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0EAD144-9167-22CE-039C-78B89E5B9F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59337" y="6533691"/>
                  <a:ext cx="29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E277E4-6406-6FDC-58BA-C4EB7E66BE78}"/>
                    </a:ext>
                  </a:extLst>
                </p14:cNvPr>
                <p14:cNvContentPartPr/>
                <p14:nvPr/>
              </p14:nvContentPartPr>
              <p14:xfrm>
                <a:off x="7007297" y="6291771"/>
                <a:ext cx="25200" cy="219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E277E4-6406-6FDC-58BA-C4EB7E66BE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8297" y="6283131"/>
                  <a:ext cx="42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1F4619-E783-9790-E3A9-E4CA610BB22B}"/>
                    </a:ext>
                  </a:extLst>
                </p14:cNvPr>
                <p14:cNvContentPartPr/>
                <p14:nvPr/>
              </p14:nvContentPartPr>
              <p14:xfrm>
                <a:off x="7020977" y="6248211"/>
                <a:ext cx="251640" cy="306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1F4619-E783-9790-E3A9-E4CA610BB2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12337" y="6239211"/>
                  <a:ext cx="2692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EDE727-2684-7A0A-A3CB-63EBFE92E917}"/>
              </a:ext>
            </a:extLst>
          </p:cNvPr>
          <p:cNvGrpSpPr/>
          <p:nvPr/>
        </p:nvGrpSpPr>
        <p:grpSpPr>
          <a:xfrm>
            <a:off x="4920377" y="6128331"/>
            <a:ext cx="241920" cy="523080"/>
            <a:chOff x="4920377" y="6128331"/>
            <a:chExt cx="2419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F9918DC-F962-4126-C796-10EC7266B806}"/>
                    </a:ext>
                  </a:extLst>
                </p14:cNvPr>
                <p14:cNvContentPartPr/>
                <p14:nvPr/>
              </p14:nvContentPartPr>
              <p14:xfrm>
                <a:off x="4920377" y="6420651"/>
                <a:ext cx="78120" cy="230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F9918DC-F962-4126-C796-10EC7266B8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11377" y="6412011"/>
                  <a:ext cx="95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DF4B63B-8520-4CB3-49B7-0FD5D74898B1}"/>
                    </a:ext>
                  </a:extLst>
                </p14:cNvPr>
                <p14:cNvContentPartPr/>
                <p14:nvPr/>
              </p14:nvContentPartPr>
              <p14:xfrm>
                <a:off x="4953137" y="6162531"/>
                <a:ext cx="150840" cy="456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DF4B63B-8520-4CB3-49B7-0FD5D74898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44137" y="6153531"/>
                  <a:ext cx="1684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E486081-2378-9BF9-BF9F-4DD2ABECDA15}"/>
                    </a:ext>
                  </a:extLst>
                </p14:cNvPr>
                <p14:cNvContentPartPr/>
                <p14:nvPr/>
              </p14:nvContentPartPr>
              <p14:xfrm>
                <a:off x="5050337" y="6128331"/>
                <a:ext cx="111960" cy="399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E486081-2378-9BF9-BF9F-4DD2ABECDA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41697" y="6119691"/>
                  <a:ext cx="129600" cy="41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885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B3993F-2FCC-2F7B-113B-BFA420B7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5EC63-EFBC-297E-950E-48571B0563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0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F69C50-D564-2054-3711-5D3FEA03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611DB-142B-DAB2-7D5A-E92C40A109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CE1A5-712F-4FA4-FE29-A3C8D3A5391E}"/>
              </a:ext>
            </a:extLst>
          </p:cNvPr>
          <p:cNvSpPr txBox="1"/>
          <p:nvPr/>
        </p:nvSpPr>
        <p:spPr>
          <a:xfrm>
            <a:off x="2329542" y="85997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C++</a:t>
            </a:r>
            <a:r>
              <a:rPr lang="ko-KR" altLang="en-US" sz="1400" dirty="0">
                <a:solidFill>
                  <a:srgbClr val="FF0000"/>
                </a:solidFill>
              </a:rPr>
              <a:t>과 가장 다른 부분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5F2769-A7DC-8ECB-176B-B856CED901FD}"/>
              </a:ext>
            </a:extLst>
          </p:cNvPr>
          <p:cNvGrpSpPr/>
          <p:nvPr/>
        </p:nvGrpSpPr>
        <p:grpSpPr>
          <a:xfrm>
            <a:off x="-605263" y="2209371"/>
            <a:ext cx="822960" cy="3679200"/>
            <a:chOff x="-605263" y="2209371"/>
            <a:chExt cx="822960" cy="36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EC3FBE3-6DB2-9064-E8EE-306509AFE4CD}"/>
                    </a:ext>
                  </a:extLst>
                </p14:cNvPr>
                <p14:cNvContentPartPr/>
                <p14:nvPr/>
              </p14:nvContentPartPr>
              <p14:xfrm>
                <a:off x="140657" y="2209371"/>
                <a:ext cx="33480" cy="493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EC3FBE3-6DB2-9064-E8EE-306509AFE4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017" y="2200731"/>
                  <a:ext cx="511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12A2D11-3B93-5B21-87BA-2E40258A4C03}"/>
                    </a:ext>
                  </a:extLst>
                </p14:cNvPr>
                <p14:cNvContentPartPr/>
                <p14:nvPr/>
              </p14:nvContentPartPr>
              <p14:xfrm>
                <a:off x="-118543" y="3526971"/>
                <a:ext cx="336240" cy="2361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12A2D11-3B93-5B21-87BA-2E40258A4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27183" y="3518331"/>
                  <a:ext cx="353880" cy="23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0217C5D-CFD9-844D-9568-F2BC79C5584E}"/>
                    </a:ext>
                  </a:extLst>
                </p14:cNvPr>
                <p14:cNvContentPartPr/>
                <p14:nvPr/>
              </p14:nvContentPartPr>
              <p14:xfrm>
                <a:off x="-605263" y="2506371"/>
                <a:ext cx="703440" cy="2557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0217C5D-CFD9-844D-9568-F2BC79C558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14263" y="2497731"/>
                  <a:ext cx="721080" cy="257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B8CA6D-6DB4-3F0C-6379-AAF70AC8C1FB}"/>
              </a:ext>
            </a:extLst>
          </p:cNvPr>
          <p:cNvSpPr txBox="1"/>
          <p:nvPr/>
        </p:nvSpPr>
        <p:spPr>
          <a:xfrm>
            <a:off x="-2321178" y="3275111"/>
            <a:ext cx="190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상황에 따라 사용함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79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91BD24-825F-851F-EE51-EB09E350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78BD-8E3D-C54A-C687-B8A15CE425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77725DB-30B6-2C61-8781-6270BC512A18}"/>
                  </a:ext>
                </a:extLst>
              </p14:cNvPr>
              <p14:cNvContentPartPr/>
              <p14:nvPr/>
            </p14:nvContentPartPr>
            <p14:xfrm>
              <a:off x="227777" y="1206771"/>
              <a:ext cx="1275120" cy="415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77725DB-30B6-2C61-8781-6270BC512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37" y="1197771"/>
                <a:ext cx="12927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31A08F8-655C-4C60-2D91-ADA770E07D5D}"/>
                  </a:ext>
                </a:extLst>
              </p14:cNvPr>
              <p14:cNvContentPartPr/>
              <p14:nvPr/>
            </p14:nvContentPartPr>
            <p14:xfrm>
              <a:off x="-131143" y="1741371"/>
              <a:ext cx="360360" cy="3070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31A08F8-655C-4C60-2D91-ADA770E07D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0143" y="1732731"/>
                <a:ext cx="378000" cy="30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721F037-098F-6EAB-6639-4076A0F3DBD9}"/>
                  </a:ext>
                </a:extLst>
              </p14:cNvPr>
              <p14:cNvContentPartPr/>
              <p14:nvPr/>
            </p14:nvContentPartPr>
            <p14:xfrm>
              <a:off x="1621697" y="1882491"/>
              <a:ext cx="3547800" cy="34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721F037-098F-6EAB-6639-4076A0F3DB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2697" y="1873491"/>
                <a:ext cx="3565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3D46EAB-7393-57ED-9824-AB810AD69E6C}"/>
                  </a:ext>
                </a:extLst>
              </p14:cNvPr>
              <p14:cNvContentPartPr/>
              <p14:nvPr/>
            </p14:nvContentPartPr>
            <p14:xfrm>
              <a:off x="1578497" y="3635331"/>
              <a:ext cx="2349720" cy="55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3D46EAB-7393-57ED-9824-AB810AD69E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9497" y="3626331"/>
                <a:ext cx="2367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17BF852-EEAD-1D53-038A-87C1A92ED365}"/>
                  </a:ext>
                </a:extLst>
              </p14:cNvPr>
              <p14:cNvContentPartPr/>
              <p14:nvPr/>
            </p14:nvContentPartPr>
            <p14:xfrm>
              <a:off x="138687" y="6034384"/>
              <a:ext cx="392400" cy="7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17BF852-EEAD-1D53-038A-87C1A92ED3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47" y="6025744"/>
                <a:ext cx="41004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7AF646-41DB-DCDD-D963-5F4053F3E00A}"/>
              </a:ext>
            </a:extLst>
          </p:cNvPr>
          <p:cNvGrpSpPr/>
          <p:nvPr/>
        </p:nvGrpSpPr>
        <p:grpSpPr>
          <a:xfrm>
            <a:off x="116007" y="2071864"/>
            <a:ext cx="1062720" cy="360000"/>
            <a:chOff x="116007" y="2071864"/>
            <a:chExt cx="106272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8C39A42-9959-A80D-DA43-47709020B37B}"/>
                    </a:ext>
                  </a:extLst>
                </p14:cNvPr>
                <p14:cNvContentPartPr/>
                <p14:nvPr/>
              </p14:nvContentPartPr>
              <p14:xfrm>
                <a:off x="138687" y="2071864"/>
                <a:ext cx="300240" cy="11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8C39A42-9959-A80D-DA43-47709020B3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047" y="2062864"/>
                  <a:ext cx="317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01479BF-0E81-34A1-DC10-805C37DBA530}"/>
                    </a:ext>
                  </a:extLst>
                </p14:cNvPr>
                <p14:cNvContentPartPr/>
                <p14:nvPr/>
              </p14:nvContentPartPr>
              <p14:xfrm>
                <a:off x="116007" y="2372104"/>
                <a:ext cx="1062720" cy="59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01479BF-0E81-34A1-DC10-805C37DBA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007" y="2363464"/>
                  <a:ext cx="108036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B317E76-F6DA-0B5D-19EF-2722BBF69494}"/>
                  </a:ext>
                </a:extLst>
              </p14:cNvPr>
              <p14:cNvContentPartPr/>
              <p14:nvPr/>
            </p14:nvContentPartPr>
            <p14:xfrm>
              <a:off x="161727" y="3738304"/>
              <a:ext cx="372600" cy="464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B317E76-F6DA-0B5D-19EF-2722BBF69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087" y="3729304"/>
                <a:ext cx="3902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D895DD-7680-AAD2-F96F-C3B0E3E8A45D}"/>
              </a:ext>
            </a:extLst>
          </p:cNvPr>
          <p:cNvGrpSpPr/>
          <p:nvPr/>
        </p:nvGrpSpPr>
        <p:grpSpPr>
          <a:xfrm>
            <a:off x="5754687" y="6296464"/>
            <a:ext cx="1681560" cy="487080"/>
            <a:chOff x="5754687" y="6296464"/>
            <a:chExt cx="16815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F0F7928-C3C6-BB63-26F4-ECF7235DB32D}"/>
                    </a:ext>
                  </a:extLst>
                </p14:cNvPr>
                <p14:cNvContentPartPr/>
                <p14:nvPr/>
              </p14:nvContentPartPr>
              <p14:xfrm>
                <a:off x="5754687" y="6562864"/>
                <a:ext cx="102240" cy="16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F0F7928-C3C6-BB63-26F4-ECF7235DB3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46047" y="6553864"/>
                  <a:ext cx="119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81FFEF9-DD1E-9A70-1E32-829192480069}"/>
                    </a:ext>
                  </a:extLst>
                </p14:cNvPr>
                <p14:cNvContentPartPr/>
                <p14:nvPr/>
              </p14:nvContentPartPr>
              <p14:xfrm>
                <a:off x="5972487" y="6643504"/>
                <a:ext cx="5472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81FFEF9-DD1E-9A70-1E32-8291924800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3847" y="6634864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82BCAF8-335E-CEE6-DC86-F5E273D381D9}"/>
                    </a:ext>
                  </a:extLst>
                </p14:cNvPr>
                <p14:cNvContentPartPr/>
                <p14:nvPr/>
              </p14:nvContentPartPr>
              <p14:xfrm>
                <a:off x="5935407" y="6642784"/>
                <a:ext cx="95400" cy="140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82BCAF8-335E-CEE6-DC86-F5E273D381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6407" y="6633784"/>
                  <a:ext cx="11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E326DCA-F51E-A87B-B525-336F3E878716}"/>
                    </a:ext>
                  </a:extLst>
                </p14:cNvPr>
                <p14:cNvContentPartPr/>
                <p14:nvPr/>
              </p14:nvContentPartPr>
              <p14:xfrm>
                <a:off x="6148527" y="6433264"/>
                <a:ext cx="44280" cy="280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E326DCA-F51E-A87B-B525-336F3E8787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39527" y="6424264"/>
                  <a:ext cx="61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9CA4A47-010F-513D-7AC6-4C4041B6ECB7}"/>
                    </a:ext>
                  </a:extLst>
                </p14:cNvPr>
                <p14:cNvContentPartPr/>
                <p14:nvPr/>
              </p14:nvContentPartPr>
              <p14:xfrm>
                <a:off x="6076167" y="6531544"/>
                <a:ext cx="290520" cy="54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9CA4A47-010F-513D-7AC6-4C4041B6EC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67527" y="6522904"/>
                  <a:ext cx="308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9F7D4F8-C4A3-CA65-B978-BEF15DA4B495}"/>
                    </a:ext>
                  </a:extLst>
                </p14:cNvPr>
                <p14:cNvContentPartPr/>
                <p14:nvPr/>
              </p14:nvContentPartPr>
              <p14:xfrm>
                <a:off x="6421767" y="6550984"/>
                <a:ext cx="234720" cy="145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9F7D4F8-C4A3-CA65-B978-BEF15DA4B4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13127" y="6542344"/>
                  <a:ext cx="25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48A9F78-8D41-5DE4-66CD-1DFA54EB62CE}"/>
                    </a:ext>
                  </a:extLst>
                </p14:cNvPr>
                <p14:cNvContentPartPr/>
                <p14:nvPr/>
              </p14:nvContentPartPr>
              <p14:xfrm>
                <a:off x="6655047" y="6419584"/>
                <a:ext cx="317880" cy="271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48A9F78-8D41-5DE4-66CD-1DFA54EB62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46047" y="6410944"/>
                  <a:ext cx="335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30C0798-D214-93BB-D783-E71196A077FA}"/>
                    </a:ext>
                  </a:extLst>
                </p14:cNvPr>
                <p14:cNvContentPartPr/>
                <p14:nvPr/>
              </p14:nvContentPartPr>
              <p14:xfrm>
                <a:off x="7130247" y="6296464"/>
                <a:ext cx="72000" cy="430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30C0798-D214-93BB-D783-E71196A077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1247" y="6287464"/>
                  <a:ext cx="896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9C8B813-786E-7F1B-2F07-766E86C46F89}"/>
                    </a:ext>
                  </a:extLst>
                </p14:cNvPr>
                <p14:cNvContentPartPr/>
                <p14:nvPr/>
              </p14:nvContentPartPr>
              <p14:xfrm>
                <a:off x="7348767" y="6319504"/>
                <a:ext cx="36360" cy="231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9C8B813-786E-7F1B-2F07-766E86C46F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39767" y="6310504"/>
                  <a:ext cx="54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2BD2D93-1C84-C12B-66CA-E772A554B093}"/>
                    </a:ext>
                  </a:extLst>
                </p14:cNvPr>
                <p14:cNvContentPartPr/>
                <p14:nvPr/>
              </p14:nvContentPartPr>
              <p14:xfrm>
                <a:off x="7245807" y="6359824"/>
                <a:ext cx="190440" cy="121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2BD2D93-1C84-C12B-66CA-E772A554B0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6807" y="6351184"/>
                  <a:ext cx="2080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BB93AA8-F0A6-D3E9-A277-5C95924B5ADF}"/>
                  </a:ext>
                </a:extLst>
              </p14:cNvPr>
              <p14:cNvContentPartPr/>
              <p14:nvPr/>
            </p14:nvContentPartPr>
            <p14:xfrm>
              <a:off x="161007" y="5127184"/>
              <a:ext cx="1287000" cy="5220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BB93AA8-F0A6-D3E9-A277-5C95924B5A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007" y="5118184"/>
                <a:ext cx="13046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F1DF0DF-05AD-7AB1-E8F4-C1D00B51CCD1}"/>
                  </a:ext>
                </a:extLst>
              </p14:cNvPr>
              <p14:cNvContentPartPr/>
              <p14:nvPr/>
            </p14:nvContentPartPr>
            <p14:xfrm>
              <a:off x="335607" y="5022784"/>
              <a:ext cx="7626960" cy="106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F1DF0DF-05AD-7AB1-E8F4-C1D00B51CC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967" y="5013784"/>
                <a:ext cx="764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C0A8FF7-8756-8A9C-D77B-2B815FA83FEA}"/>
                  </a:ext>
                </a:extLst>
              </p14:cNvPr>
              <p14:cNvContentPartPr/>
              <p14:nvPr/>
            </p14:nvContentPartPr>
            <p14:xfrm>
              <a:off x="346047" y="4686544"/>
              <a:ext cx="7757640" cy="574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C0A8FF7-8756-8A9C-D77B-2B815FA83F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7407" y="4677544"/>
                <a:ext cx="7775280" cy="5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D67E6F-697B-BB7B-DA83-4115A1E4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FA1E8-0796-B423-B146-A02AEE59F6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BBA7A00-7C34-3DE7-28C6-3E8C626794B0}"/>
                  </a:ext>
                </a:extLst>
              </p14:cNvPr>
              <p14:cNvContentPartPr/>
              <p14:nvPr/>
            </p14:nvContentPartPr>
            <p14:xfrm>
              <a:off x="342645" y="6057180"/>
              <a:ext cx="4942800" cy="59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BBA7A00-7C34-3DE7-28C6-3E8C626794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645" y="6048180"/>
                <a:ext cx="4960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15ECBD1-5FFA-EEEE-8A26-EC83AF1EA860}"/>
                  </a:ext>
                </a:extLst>
              </p14:cNvPr>
              <p14:cNvContentPartPr/>
              <p14:nvPr/>
            </p14:nvContentPartPr>
            <p14:xfrm>
              <a:off x="242727" y="1330624"/>
              <a:ext cx="1030320" cy="326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15ECBD1-5FFA-EEEE-8A26-EC83AF1EA8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727" y="1321624"/>
                <a:ext cx="10479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8DB03E1-8D95-8A59-D0FA-B8115AE73277}"/>
                  </a:ext>
                </a:extLst>
              </p14:cNvPr>
              <p14:cNvContentPartPr/>
              <p14:nvPr/>
            </p14:nvContentPartPr>
            <p14:xfrm>
              <a:off x="171447" y="3124864"/>
              <a:ext cx="1011240" cy="3834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8DB03E1-8D95-8A59-D0FA-B8115AE732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447" y="3115864"/>
                <a:ext cx="10288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F3B7E2C-860C-C862-C663-EBE7F205C2E1}"/>
                  </a:ext>
                </a:extLst>
              </p14:cNvPr>
              <p14:cNvContentPartPr/>
              <p14:nvPr/>
            </p14:nvContentPartPr>
            <p14:xfrm>
              <a:off x="229407" y="1712224"/>
              <a:ext cx="188280" cy="267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F3B7E2C-860C-C862-C663-EBE7F205C2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407" y="1703584"/>
                <a:ext cx="2059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066AF23-0EFA-BB15-0FA1-078F03FABE0C}"/>
                  </a:ext>
                </a:extLst>
              </p14:cNvPr>
              <p14:cNvContentPartPr/>
              <p14:nvPr/>
            </p14:nvContentPartPr>
            <p14:xfrm>
              <a:off x="2686047" y="1772704"/>
              <a:ext cx="139680" cy="2419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066AF23-0EFA-BB15-0FA1-078F03FABE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7047" y="1763704"/>
                <a:ext cx="157320" cy="2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79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400C9F-BBD8-92D5-9D3C-A011BC7D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F6550-BE14-836D-D2E4-96F5E50907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BD1FFE3-6F35-9DFD-C094-217751A382D0}"/>
                  </a:ext>
                </a:extLst>
              </p14:cNvPr>
              <p14:cNvContentPartPr/>
              <p14:nvPr/>
            </p14:nvContentPartPr>
            <p14:xfrm>
              <a:off x="1053087" y="1531864"/>
              <a:ext cx="6727680" cy="101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BD1FFE3-6F35-9DFD-C094-217751A38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87" y="1522864"/>
                <a:ext cx="67453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CCB7C91-76C8-F3E4-186F-7AF162CA655F}"/>
                  </a:ext>
                </a:extLst>
              </p14:cNvPr>
              <p14:cNvContentPartPr/>
              <p14:nvPr/>
            </p14:nvContentPartPr>
            <p14:xfrm>
              <a:off x="995127" y="2313784"/>
              <a:ext cx="6306840" cy="71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CCB7C91-76C8-F3E4-186F-7AF162CA65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487" y="2305144"/>
                <a:ext cx="6324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9435CFE-A1BA-FDAF-0FDC-49B939BC5D9C}"/>
                  </a:ext>
                </a:extLst>
              </p14:cNvPr>
              <p14:cNvContentPartPr/>
              <p14:nvPr/>
            </p14:nvContentPartPr>
            <p14:xfrm>
              <a:off x="7580967" y="2097064"/>
              <a:ext cx="187200" cy="93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9435CFE-A1BA-FDAF-0FDC-49B939BC5D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1967" y="2088064"/>
                <a:ext cx="20484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B0B4CF-E2E1-8AB7-B44B-6C8312848580}"/>
              </a:ext>
            </a:extLst>
          </p:cNvPr>
          <p:cNvGrpSpPr/>
          <p:nvPr/>
        </p:nvGrpSpPr>
        <p:grpSpPr>
          <a:xfrm>
            <a:off x="7697247" y="2083744"/>
            <a:ext cx="288000" cy="245880"/>
            <a:chOff x="7697247" y="2083744"/>
            <a:chExt cx="2880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FA9FDB4-3753-E690-81C9-B3B893431461}"/>
                    </a:ext>
                  </a:extLst>
                </p14:cNvPr>
                <p14:cNvContentPartPr/>
                <p14:nvPr/>
              </p14:nvContentPartPr>
              <p14:xfrm>
                <a:off x="7884807" y="2083744"/>
                <a:ext cx="9720" cy="185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FA9FDB4-3753-E690-81C9-B3B8934314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5807" y="2074744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7AC42F9-7B62-DE71-8E1E-EF802BEA5154}"/>
                    </a:ext>
                  </a:extLst>
                </p14:cNvPr>
                <p14:cNvContentPartPr/>
                <p14:nvPr/>
              </p14:nvContentPartPr>
              <p14:xfrm>
                <a:off x="7882287" y="2157184"/>
                <a:ext cx="102960" cy="30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7AC42F9-7B62-DE71-8E1E-EF802BEA51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3287" y="2148184"/>
                  <a:ext cx="120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F820A40-325B-9291-9121-FB7EA5824CFF}"/>
                    </a:ext>
                  </a:extLst>
                </p14:cNvPr>
                <p14:cNvContentPartPr/>
                <p14:nvPr/>
              </p14:nvContentPartPr>
              <p14:xfrm>
                <a:off x="7709127" y="2198944"/>
                <a:ext cx="120240" cy="13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F820A40-325B-9291-9121-FB7EA5824C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00127" y="2190304"/>
                  <a:ext cx="137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FD1BD6B-9B88-FCA7-9F38-81F185E0F826}"/>
                    </a:ext>
                  </a:extLst>
                </p14:cNvPr>
                <p14:cNvContentPartPr/>
                <p14:nvPr/>
              </p14:nvContentPartPr>
              <p14:xfrm>
                <a:off x="7789767" y="2222344"/>
                <a:ext cx="360" cy="11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FD1BD6B-9B88-FCA7-9F38-81F185E0F8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0767" y="2213344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D4F0606-CA12-3745-4D36-C6EA50AD7778}"/>
                    </a:ext>
                  </a:extLst>
                </p14:cNvPr>
                <p14:cNvContentPartPr/>
                <p14:nvPr/>
              </p14:nvContentPartPr>
              <p14:xfrm>
                <a:off x="7697247" y="2279944"/>
                <a:ext cx="124200" cy="11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D4F0606-CA12-3745-4D36-C6EA50AD77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88247" y="2270944"/>
                  <a:ext cx="141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13E6E4C-7F94-5424-A9F6-76C49E956241}"/>
                    </a:ext>
                  </a:extLst>
                </p14:cNvPr>
                <p14:cNvContentPartPr/>
                <p14:nvPr/>
              </p14:nvContentPartPr>
              <p14:xfrm>
                <a:off x="7789767" y="2176264"/>
                <a:ext cx="102240" cy="47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13E6E4C-7F94-5424-A9F6-76C49E9562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0767" y="2167264"/>
                  <a:ext cx="1198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C0E18D-DF36-8BD0-75B1-2774DB020BB7}"/>
              </a:ext>
            </a:extLst>
          </p:cNvPr>
          <p:cNvGrpSpPr/>
          <p:nvPr/>
        </p:nvGrpSpPr>
        <p:grpSpPr>
          <a:xfrm>
            <a:off x="8148687" y="1840024"/>
            <a:ext cx="1592640" cy="840600"/>
            <a:chOff x="8148687" y="1840024"/>
            <a:chExt cx="159264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891B14C-B01A-C8E8-711A-E1AA6561067A}"/>
                    </a:ext>
                  </a:extLst>
                </p14:cNvPr>
                <p14:cNvContentPartPr/>
                <p14:nvPr/>
              </p14:nvContentPartPr>
              <p14:xfrm>
                <a:off x="8148687" y="2083744"/>
                <a:ext cx="92880" cy="174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891B14C-B01A-C8E8-711A-E1AA656106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39687" y="2074744"/>
                  <a:ext cx="110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EFA2E84-6995-477A-DA1D-01FF67C166EB}"/>
                    </a:ext>
                  </a:extLst>
                </p14:cNvPr>
                <p14:cNvContentPartPr/>
                <p14:nvPr/>
              </p14:nvContentPartPr>
              <p14:xfrm>
                <a:off x="8252367" y="2146744"/>
                <a:ext cx="84960" cy="29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EFA2E84-6995-477A-DA1D-01FF67C166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43367" y="2138104"/>
                  <a:ext cx="102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DD3451-BB94-107B-7C00-AD12105159DF}"/>
                    </a:ext>
                  </a:extLst>
                </p14:cNvPr>
                <p14:cNvContentPartPr/>
                <p14:nvPr/>
              </p14:nvContentPartPr>
              <p14:xfrm>
                <a:off x="8361087" y="2094904"/>
                <a:ext cx="88200" cy="203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DD3451-BB94-107B-7C00-AD12105159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52447" y="2085904"/>
                  <a:ext cx="10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F45B253-CEF5-8574-C0DE-7837D41D2E2F}"/>
                    </a:ext>
                  </a:extLst>
                </p14:cNvPr>
                <p14:cNvContentPartPr/>
                <p14:nvPr/>
              </p14:nvContentPartPr>
              <p14:xfrm>
                <a:off x="8565207" y="2089864"/>
                <a:ext cx="144000" cy="63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F45B253-CEF5-8574-C0DE-7837D41D2E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56567" y="2080864"/>
                  <a:ext cx="161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CABFFE9-40E3-5747-FC81-9BF8E3B034B5}"/>
                    </a:ext>
                  </a:extLst>
                </p14:cNvPr>
                <p14:cNvContentPartPr/>
                <p14:nvPr/>
              </p14:nvContentPartPr>
              <p14:xfrm>
                <a:off x="8645847" y="2146384"/>
                <a:ext cx="55800" cy="29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CABFFE9-40E3-5747-FC81-9BF8E3B034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37207" y="2137744"/>
                  <a:ext cx="73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E95C1B9-15DE-7ADA-B4D4-5E60188966CA}"/>
                    </a:ext>
                  </a:extLst>
                </p14:cNvPr>
                <p14:cNvContentPartPr/>
                <p14:nvPr/>
              </p14:nvContentPartPr>
              <p14:xfrm>
                <a:off x="8625327" y="2173384"/>
                <a:ext cx="80280" cy="171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E95C1B9-15DE-7ADA-B4D4-5E60188966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16327" y="2164744"/>
                  <a:ext cx="97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D60CFB5-C2B4-90C3-3889-92A3DDC43AA8}"/>
                    </a:ext>
                  </a:extLst>
                </p14:cNvPr>
                <p14:cNvContentPartPr/>
                <p14:nvPr/>
              </p14:nvContentPartPr>
              <p14:xfrm>
                <a:off x="8715687" y="2048824"/>
                <a:ext cx="5040" cy="291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D60CFB5-C2B4-90C3-3889-92A3DDC43A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06687" y="2039824"/>
                  <a:ext cx="22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AF31D40-D8C7-2052-974B-A25E94ABB65F}"/>
                    </a:ext>
                  </a:extLst>
                </p14:cNvPr>
                <p14:cNvContentPartPr/>
                <p14:nvPr/>
              </p14:nvContentPartPr>
              <p14:xfrm>
                <a:off x="8785167" y="2142784"/>
                <a:ext cx="42840" cy="44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AF31D40-D8C7-2052-974B-A25E94ABB6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76167" y="2134144"/>
                  <a:ext cx="6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B9D24F4-AE9C-1C23-2F8B-F8AA35047AA1}"/>
                    </a:ext>
                  </a:extLst>
                </p14:cNvPr>
                <p14:cNvContentPartPr/>
                <p14:nvPr/>
              </p14:nvContentPartPr>
              <p14:xfrm>
                <a:off x="8838087" y="2036944"/>
                <a:ext cx="5040" cy="321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B9D24F4-AE9C-1C23-2F8B-F8AA35047A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29447" y="2028304"/>
                  <a:ext cx="22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2ED7436-BEE1-6A8E-AF77-ADD5FC717018}"/>
                    </a:ext>
                  </a:extLst>
                </p14:cNvPr>
                <p14:cNvContentPartPr/>
                <p14:nvPr/>
              </p14:nvContentPartPr>
              <p14:xfrm>
                <a:off x="8969847" y="1982944"/>
                <a:ext cx="177840" cy="320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2ED7436-BEE1-6A8E-AF77-ADD5FC7170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60847" y="1974304"/>
                  <a:ext cx="195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7EB6C57-DAE9-9761-4039-8AC58DD70EEA}"/>
                    </a:ext>
                  </a:extLst>
                </p14:cNvPr>
                <p14:cNvContentPartPr/>
                <p14:nvPr/>
              </p14:nvContentPartPr>
              <p14:xfrm>
                <a:off x="9166767" y="2013904"/>
                <a:ext cx="119880" cy="329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7EB6C57-DAE9-9761-4039-8AC58DD70E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58127" y="2005264"/>
                  <a:ext cx="13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F7A75F0-20AB-8A93-8705-62B260E5BFBC}"/>
                    </a:ext>
                  </a:extLst>
                </p14:cNvPr>
                <p14:cNvContentPartPr/>
                <p14:nvPr/>
              </p14:nvContentPartPr>
              <p14:xfrm>
                <a:off x="9224727" y="2161144"/>
                <a:ext cx="105840" cy="72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F7A75F0-20AB-8A93-8705-62B260E5BF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16087" y="2152144"/>
                  <a:ext cx="123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2E05FF6-A001-83D2-F5FA-C9D352DCF508}"/>
                    </a:ext>
                  </a:extLst>
                </p14:cNvPr>
                <p14:cNvContentPartPr/>
                <p14:nvPr/>
              </p14:nvContentPartPr>
              <p14:xfrm>
                <a:off x="9329127" y="1840024"/>
                <a:ext cx="152280" cy="72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2E05FF6-A001-83D2-F5FA-C9D352DCF5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20127" y="1831384"/>
                  <a:ext cx="169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241BCFC-0E81-AFCE-1A9E-BA9EFC606C4A}"/>
                    </a:ext>
                  </a:extLst>
                </p14:cNvPr>
                <p14:cNvContentPartPr/>
                <p14:nvPr/>
              </p14:nvContentPartPr>
              <p14:xfrm>
                <a:off x="9364047" y="2013184"/>
                <a:ext cx="114840" cy="93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241BCFC-0E81-AFCE-1A9E-BA9EFC606C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55047" y="2004184"/>
                  <a:ext cx="132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548D3E6-DDF1-E118-22E7-F70F0BA49153}"/>
                    </a:ext>
                  </a:extLst>
                </p14:cNvPr>
                <p14:cNvContentPartPr/>
                <p14:nvPr/>
              </p14:nvContentPartPr>
              <p14:xfrm>
                <a:off x="9365487" y="2143144"/>
                <a:ext cx="128520" cy="162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548D3E6-DDF1-E118-22E7-F70F0BA491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56487" y="2134504"/>
                  <a:ext cx="146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EE5FAD9-F30E-E680-9A32-71F0AB14DDA0}"/>
                    </a:ext>
                  </a:extLst>
                </p14:cNvPr>
                <p14:cNvContentPartPr/>
                <p14:nvPr/>
              </p14:nvContentPartPr>
              <p14:xfrm>
                <a:off x="9479247" y="1990504"/>
                <a:ext cx="262080" cy="465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EE5FAD9-F30E-E680-9A32-71F0AB14DD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0607" y="1981504"/>
                  <a:ext cx="2797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74C4137-EF15-7D19-D834-0D13279E48BF}"/>
                    </a:ext>
                  </a:extLst>
                </p14:cNvPr>
                <p14:cNvContentPartPr/>
                <p14:nvPr/>
              </p14:nvContentPartPr>
              <p14:xfrm>
                <a:off x="9559527" y="2430784"/>
                <a:ext cx="122760" cy="221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74C4137-EF15-7D19-D834-0D13279E48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0887" y="2421784"/>
                  <a:ext cx="140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85EE48C-7FFF-8E37-E725-C2F5E27C287F}"/>
                    </a:ext>
                  </a:extLst>
                </p14:cNvPr>
                <p14:cNvContentPartPr/>
                <p14:nvPr/>
              </p14:nvContentPartPr>
              <p14:xfrm>
                <a:off x="9472047" y="2405584"/>
                <a:ext cx="174240" cy="2750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85EE48C-7FFF-8E37-E725-C2F5E27C28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63407" y="2396944"/>
                  <a:ext cx="191880" cy="29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513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45C46A-6190-238B-E431-FE84EFA5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408D18-3A37-1EE5-7405-BACB48B86D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20A5DFE-7A5F-A82B-6EA0-04B26A8B2501}"/>
                  </a:ext>
                </a:extLst>
              </p14:cNvPr>
              <p14:cNvContentPartPr/>
              <p14:nvPr/>
            </p14:nvContentPartPr>
            <p14:xfrm>
              <a:off x="152007" y="1315864"/>
              <a:ext cx="880560" cy="270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20A5DFE-7A5F-A82B-6EA0-04B26A8B2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07" y="1307224"/>
                <a:ext cx="8982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908422E-ADF6-4701-DF3B-5727B4662C06}"/>
                  </a:ext>
                </a:extLst>
              </p14:cNvPr>
              <p14:cNvContentPartPr/>
              <p14:nvPr/>
            </p14:nvContentPartPr>
            <p14:xfrm>
              <a:off x="4315047" y="4015504"/>
              <a:ext cx="444600" cy="1727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908422E-ADF6-4701-DF3B-5727B4662C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6047" y="4006504"/>
                <a:ext cx="462240" cy="17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97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EB0026-6EAB-B576-3ADF-C4F28C11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62EEC-7F18-46D5-2255-8ED218A16F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01411FF-F774-33F6-6F9A-CED7F4834944}"/>
                  </a:ext>
                </a:extLst>
              </p14:cNvPr>
              <p14:cNvContentPartPr/>
              <p14:nvPr/>
            </p14:nvContentPartPr>
            <p14:xfrm>
              <a:off x="1533165" y="2552580"/>
              <a:ext cx="3704760" cy="87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01411FF-F774-33F6-6F9A-CED7F48349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165" y="2543580"/>
                <a:ext cx="3722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C4A8DA-B9F8-5189-F58B-29E8FBC3DBCD}"/>
                  </a:ext>
                </a:extLst>
              </p14:cNvPr>
              <p14:cNvContentPartPr/>
              <p14:nvPr/>
            </p14:nvContentPartPr>
            <p14:xfrm>
              <a:off x="1527927" y="1666504"/>
              <a:ext cx="1701360" cy="23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C4A8DA-B9F8-5189-F58B-29E8FBC3D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8927" y="1657864"/>
                <a:ext cx="1719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7BF9E5D-70CC-4514-51F6-5D358C7FAD29}"/>
                  </a:ext>
                </a:extLst>
              </p14:cNvPr>
              <p14:cNvContentPartPr/>
              <p14:nvPr/>
            </p14:nvContentPartPr>
            <p14:xfrm>
              <a:off x="1666527" y="3101824"/>
              <a:ext cx="1627560" cy="71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7BF9E5D-70CC-4514-51F6-5D358C7FAD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7527" y="3093184"/>
                <a:ext cx="1645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4CAF98D-BBCF-E9FB-60FA-D37D487D88EE}"/>
                  </a:ext>
                </a:extLst>
              </p14:cNvPr>
              <p14:cNvContentPartPr/>
              <p14:nvPr/>
            </p14:nvContentPartPr>
            <p14:xfrm>
              <a:off x="1480767" y="1318024"/>
              <a:ext cx="1760760" cy="383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4CAF98D-BBCF-E9FB-60FA-D37D487D88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1767" y="1309384"/>
                <a:ext cx="17784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4C232C2-FCF4-0686-E946-517F57A122F1}"/>
                  </a:ext>
                </a:extLst>
              </p14:cNvPr>
              <p14:cNvContentPartPr/>
              <p14:nvPr/>
            </p14:nvContentPartPr>
            <p14:xfrm>
              <a:off x="1425687" y="2707624"/>
              <a:ext cx="2105640" cy="4179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4C232C2-FCF4-0686-E946-517F57A122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7047" y="2698984"/>
                <a:ext cx="21232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07422-0CEC-6073-6EA1-B1A927659D4F}"/>
              </a:ext>
            </a:extLst>
          </p:cNvPr>
          <p:cNvGrpSpPr/>
          <p:nvPr/>
        </p:nvGrpSpPr>
        <p:grpSpPr>
          <a:xfrm>
            <a:off x="337047" y="2152504"/>
            <a:ext cx="1225440" cy="601560"/>
            <a:chOff x="337047" y="2152504"/>
            <a:chExt cx="122544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5BBFB17-A760-B139-05E7-A8AAEC8B0A1A}"/>
                    </a:ext>
                  </a:extLst>
                </p14:cNvPr>
                <p14:cNvContentPartPr/>
                <p14:nvPr/>
              </p14:nvContentPartPr>
              <p14:xfrm>
                <a:off x="337047" y="2256544"/>
                <a:ext cx="146520" cy="135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5BBFB17-A760-B139-05E7-A8AAEC8B0A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407" y="2247904"/>
                  <a:ext cx="164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4AC01F4-C087-C046-FFF7-AE0BA638BAF9}"/>
                    </a:ext>
                  </a:extLst>
                </p14:cNvPr>
                <p14:cNvContentPartPr/>
                <p14:nvPr/>
              </p14:nvContentPartPr>
              <p14:xfrm>
                <a:off x="405087" y="2338264"/>
                <a:ext cx="142560" cy="43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4AC01F4-C087-C046-FFF7-AE0BA638BA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447" y="2329264"/>
                  <a:ext cx="160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72B3802-1423-E6D8-D902-2D2CDC727821}"/>
                    </a:ext>
                  </a:extLst>
                </p14:cNvPr>
                <p14:cNvContentPartPr/>
                <p14:nvPr/>
              </p14:nvContentPartPr>
              <p14:xfrm>
                <a:off x="625767" y="2152504"/>
                <a:ext cx="177480" cy="244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72B3802-1423-E6D8-D902-2D2CDC7278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7127" y="2143504"/>
                  <a:ext cx="195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80D00F9-5CBB-F69A-F2F4-CB11B36F8CFB}"/>
                    </a:ext>
                  </a:extLst>
                </p14:cNvPr>
                <p14:cNvContentPartPr/>
                <p14:nvPr/>
              </p14:nvContentPartPr>
              <p14:xfrm>
                <a:off x="483927" y="2512864"/>
                <a:ext cx="120600" cy="222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80D00F9-5CBB-F69A-F2F4-CB11B36F8C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927" y="2503864"/>
                  <a:ext cx="138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A3C15C9-63E5-7FF8-1B30-CE66D9CEF39C}"/>
                    </a:ext>
                  </a:extLst>
                </p14:cNvPr>
                <p14:cNvContentPartPr/>
                <p14:nvPr/>
              </p14:nvContentPartPr>
              <p14:xfrm>
                <a:off x="856527" y="2279944"/>
                <a:ext cx="151200" cy="235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A3C15C9-63E5-7FF8-1B30-CE66D9CEF3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7887" y="2270944"/>
                  <a:ext cx="168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DEB2AD2-B07B-4F9A-A7AC-310268E91F95}"/>
                    </a:ext>
                  </a:extLst>
                </p14:cNvPr>
                <p14:cNvContentPartPr/>
                <p14:nvPr/>
              </p14:nvContentPartPr>
              <p14:xfrm>
                <a:off x="868047" y="2306944"/>
                <a:ext cx="303120" cy="63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DEB2AD2-B07B-4F9A-A7AC-310268E91F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9047" y="2298304"/>
                  <a:ext cx="320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33BC6C5-D085-20D2-16B8-2C584AC78B92}"/>
                    </a:ext>
                  </a:extLst>
                </p14:cNvPr>
                <p14:cNvContentPartPr/>
                <p14:nvPr/>
              </p14:nvContentPartPr>
              <p14:xfrm>
                <a:off x="1053087" y="2326384"/>
                <a:ext cx="182160" cy="249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33BC6C5-D085-20D2-16B8-2C584AC78B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4087" y="2317384"/>
                  <a:ext cx="199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6FE207-D4C7-62B2-7A87-38E29B2D3E6D}"/>
                    </a:ext>
                  </a:extLst>
                </p14:cNvPr>
                <p14:cNvContentPartPr/>
                <p14:nvPr/>
              </p14:nvContentPartPr>
              <p14:xfrm>
                <a:off x="821967" y="2658304"/>
                <a:ext cx="272160" cy="95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6FE207-D4C7-62B2-7A87-38E29B2D3E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2967" y="2649664"/>
                  <a:ext cx="289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BB78FAB-7B9D-1BF3-9BC0-29C903ED7BEF}"/>
                    </a:ext>
                  </a:extLst>
                </p14:cNvPr>
                <p14:cNvContentPartPr/>
                <p14:nvPr/>
              </p14:nvContentPartPr>
              <p14:xfrm>
                <a:off x="1203927" y="2250784"/>
                <a:ext cx="157320" cy="241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BB78FAB-7B9D-1BF3-9BC0-29C903ED7B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927" y="2242144"/>
                  <a:ext cx="174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6A5062B-2919-A903-241B-343985D0444D}"/>
                    </a:ext>
                  </a:extLst>
                </p14:cNvPr>
                <p14:cNvContentPartPr/>
                <p14:nvPr/>
              </p14:nvContentPartPr>
              <p14:xfrm>
                <a:off x="1331007" y="2361304"/>
                <a:ext cx="109440" cy="34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6A5062B-2919-A903-241B-343985D044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22367" y="2352304"/>
                  <a:ext cx="127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4D8E1D7-BE4B-FB8F-35B9-6D385934EB47}"/>
                    </a:ext>
                  </a:extLst>
                </p14:cNvPr>
                <p14:cNvContentPartPr/>
                <p14:nvPr/>
              </p14:nvContentPartPr>
              <p14:xfrm>
                <a:off x="1458447" y="2176264"/>
                <a:ext cx="104040" cy="316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4D8E1D7-BE4B-FB8F-35B9-6D385934EB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9807" y="2167264"/>
                  <a:ext cx="121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E2B4A50-0F97-EDE4-7164-96C2EEA39A78}"/>
                    </a:ext>
                  </a:extLst>
                </p14:cNvPr>
                <p14:cNvContentPartPr/>
                <p14:nvPr/>
              </p14:nvContentPartPr>
              <p14:xfrm>
                <a:off x="1434687" y="2522224"/>
                <a:ext cx="87840" cy="99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E2B4A50-0F97-EDE4-7164-96C2EEA39A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6047" y="2513584"/>
                  <a:ext cx="105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E7858B1-6642-A799-C6A6-C89D5855D768}"/>
                    </a:ext>
                  </a:extLst>
                </p14:cNvPr>
                <p14:cNvContentPartPr/>
                <p14:nvPr/>
              </p14:nvContentPartPr>
              <p14:xfrm>
                <a:off x="1469607" y="2418904"/>
                <a:ext cx="70560" cy="218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E7858B1-6642-A799-C6A6-C89D5855D7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60967" y="2409904"/>
                  <a:ext cx="8820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607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D1F4903-9B31-3D6E-EE9B-74E25E1D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FF91A-6C36-066B-6BC3-E50C01471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C09163-5CBA-2B3E-7F6A-7BC7C1E15098}"/>
                  </a:ext>
                </a:extLst>
              </p14:cNvPr>
              <p14:cNvContentPartPr/>
              <p14:nvPr/>
            </p14:nvContentPartPr>
            <p14:xfrm>
              <a:off x="2222367" y="3449224"/>
              <a:ext cx="1496160" cy="3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C09163-5CBA-2B3E-7F6A-7BC7C1E150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367" y="3440224"/>
                <a:ext cx="1513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585A99B-4778-1C74-8BC1-0CF3BEBC4214}"/>
                  </a:ext>
                </a:extLst>
              </p14:cNvPr>
              <p14:cNvContentPartPr/>
              <p14:nvPr/>
            </p14:nvContentPartPr>
            <p14:xfrm>
              <a:off x="3715287" y="3204064"/>
              <a:ext cx="1545120" cy="36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585A99B-4778-1C74-8BC1-0CF3BEBC42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6287" y="3195064"/>
                <a:ext cx="1562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DB0C2D1-394D-B7DF-9FF6-45C6E3E6840B}"/>
                  </a:ext>
                </a:extLst>
              </p14:cNvPr>
              <p14:cNvContentPartPr/>
              <p14:nvPr/>
            </p14:nvContentPartPr>
            <p14:xfrm>
              <a:off x="7118367" y="3136384"/>
              <a:ext cx="647280" cy="46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DB0C2D1-394D-B7DF-9FF6-45C6E3E684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9367" y="3127384"/>
                <a:ext cx="66492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4F6C63-20DC-B6D6-4B7E-5194E1D1F09A}"/>
              </a:ext>
            </a:extLst>
          </p:cNvPr>
          <p:cNvGrpSpPr/>
          <p:nvPr/>
        </p:nvGrpSpPr>
        <p:grpSpPr>
          <a:xfrm>
            <a:off x="4849647" y="3893104"/>
            <a:ext cx="2139840" cy="112320"/>
            <a:chOff x="4849647" y="3893104"/>
            <a:chExt cx="213984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1149856-3423-4895-36DD-F1C4B87A9914}"/>
                    </a:ext>
                  </a:extLst>
                </p14:cNvPr>
                <p14:cNvContentPartPr/>
                <p14:nvPr/>
              </p14:nvContentPartPr>
              <p14:xfrm>
                <a:off x="6284967" y="4005064"/>
                <a:ext cx="3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1149856-3423-4895-36DD-F1C4B87A99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75967" y="3996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E129551-D225-75F4-7880-1E568691FA47}"/>
                    </a:ext>
                  </a:extLst>
                </p14:cNvPr>
                <p14:cNvContentPartPr/>
                <p14:nvPr/>
              </p14:nvContentPartPr>
              <p14:xfrm>
                <a:off x="6284247" y="3893104"/>
                <a:ext cx="705240" cy="112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E129551-D225-75F4-7880-1E568691FA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5607" y="3884104"/>
                  <a:ext cx="722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797BCD4-8191-D63A-91E9-501AB01F6DF3}"/>
                    </a:ext>
                  </a:extLst>
                </p14:cNvPr>
                <p14:cNvContentPartPr/>
                <p14:nvPr/>
              </p14:nvContentPartPr>
              <p14:xfrm>
                <a:off x="4849647" y="3900304"/>
                <a:ext cx="936360" cy="35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797BCD4-8191-D63A-91E9-501AB01F6D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41007" y="3891304"/>
                  <a:ext cx="9540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4BFD3EE-ABC2-9D3A-F8F4-4F8B7772EAA0}"/>
                  </a:ext>
                </a:extLst>
              </p14:cNvPr>
              <p14:cNvContentPartPr/>
              <p14:nvPr/>
            </p14:nvContentPartPr>
            <p14:xfrm>
              <a:off x="1701447" y="3923704"/>
              <a:ext cx="1631520" cy="83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4BFD3EE-ABC2-9D3A-F8F4-4F8B7772EA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92447" y="3914704"/>
                <a:ext cx="164916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92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43F4B1-816C-9A14-9EF6-0ADFA4F5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BB7FA-CA8A-BAE0-D7D8-0D406E167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2C8319-1EFF-A3BD-8082-41E28884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0045E0-7012-A294-311C-516ADC851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6E453BE-76E0-CDB0-B1E9-DCE911A42495}"/>
                  </a:ext>
                </a:extLst>
              </p14:cNvPr>
              <p14:cNvContentPartPr/>
              <p14:nvPr/>
            </p14:nvContentPartPr>
            <p14:xfrm>
              <a:off x="81087" y="4999744"/>
              <a:ext cx="7294680" cy="140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6E453BE-76E0-CDB0-B1E9-DCE911A42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87" y="4990744"/>
                <a:ext cx="7312320" cy="1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46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11EBFB-9E69-659F-FA83-CC5477F6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B3D97-27DE-0490-454F-E8D83FAEA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F5D730-8DA8-ABDF-D398-ACE27BD4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00A997-0B3C-CE1A-A712-8B0FD3E34F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3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5F5E39-7E3E-CCD8-7123-6E6808AC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DC9C9-09FF-5445-4190-7F27A3C84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269A7B-2E6F-9A6F-55B8-4BB8DC60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5B8DD-055B-ABC8-4EDF-2D65975561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3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BCCC18-BE2A-DC7F-9986-E1EB940B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DAAFF-CC95-5D9C-DE1C-B56BCF575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2FBE52-3440-B2D6-960D-DE202F7D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92C34-8B74-82AD-2177-7F260B63A4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1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34C378-9DEB-3A14-B357-68FDB760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919E0-C47B-C13A-D83D-A36FB4C51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8795C5-5522-F16F-2DF0-EE2669E8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D90520-B1D3-6B39-0F07-078418E31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60AC85-1D09-6F07-C9A0-D5E1417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594E9-BFAE-C651-9791-6E6B760132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199E29-DC27-844E-3AAD-DDF1F613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93C13-627A-2285-2044-236CEA06D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DCEA66A-9DE3-17B8-5DDA-7B80560045FA}"/>
                  </a:ext>
                </a:extLst>
              </p14:cNvPr>
              <p14:cNvContentPartPr/>
              <p14:nvPr/>
            </p14:nvContentPartPr>
            <p14:xfrm>
              <a:off x="914297" y="1762611"/>
              <a:ext cx="6554880" cy="889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DCEA66A-9DE3-17B8-5DDA-7B80560045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657" y="1753971"/>
                <a:ext cx="65725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023770D-19CF-3C2B-7734-2FDEDA317BF9}"/>
                  </a:ext>
                </a:extLst>
              </p14:cNvPr>
              <p14:cNvContentPartPr/>
              <p14:nvPr/>
            </p14:nvContentPartPr>
            <p14:xfrm>
              <a:off x="1600097" y="5115651"/>
              <a:ext cx="4469760" cy="123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023770D-19CF-3C2B-7734-2FDEDA317B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1097" y="5107011"/>
                <a:ext cx="448740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24977E04-9BA5-5EA4-09E7-A5FC05C5D88B}"/>
              </a:ext>
            </a:extLst>
          </p:cNvPr>
          <p:cNvGrpSpPr/>
          <p:nvPr/>
        </p:nvGrpSpPr>
        <p:grpSpPr>
          <a:xfrm>
            <a:off x="1621697" y="5181531"/>
            <a:ext cx="5540760" cy="315720"/>
            <a:chOff x="1621697" y="5181531"/>
            <a:chExt cx="55407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BF0C57E-8C93-A285-C2D2-FF660F5C19FC}"/>
                    </a:ext>
                  </a:extLst>
                </p14:cNvPr>
                <p14:cNvContentPartPr/>
                <p14:nvPr/>
              </p14:nvContentPartPr>
              <p14:xfrm>
                <a:off x="1621697" y="5343891"/>
                <a:ext cx="5540760" cy="153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BF0C57E-8C93-A285-C2D2-FF660F5C19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12697" y="5335251"/>
                  <a:ext cx="555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EF04693-23DA-8976-632E-98CF2A03538F}"/>
                    </a:ext>
                  </a:extLst>
                </p14:cNvPr>
                <p14:cNvContentPartPr/>
                <p14:nvPr/>
              </p14:nvContentPartPr>
              <p14:xfrm>
                <a:off x="5899577" y="5181531"/>
                <a:ext cx="69732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EF04693-23DA-8976-632E-98CF2A0353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90937" y="5172891"/>
                  <a:ext cx="71496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393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E7A95B6-3965-E5C6-02ED-3420EC23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BAA71-2706-DE9B-0ADD-FE17FEA198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92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2051AC-06C8-1ADB-B4B9-EBA0EA32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1A2CE-48F4-7425-0A8F-95ABBCDA6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8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1FDB15-439F-F376-6213-D163B838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F5BC1-D22F-5A3E-CB95-7413D97715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2996AB-C517-41D0-6B26-27DB88F9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8692C-6F24-4579-59AF-B8AAF7453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AB989F-5B35-A80D-0BF4-954EC679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023C2-62BF-3A73-957D-094C6AB5D8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7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374970-9359-0E7F-EFA8-DA13A18E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1DDA1-93FC-FD56-BC05-FE87EB12C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69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11787D-F097-8009-5091-6AFCB4D6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AB8AD3-2CF6-5EA5-A869-727CD8BDB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5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710B78-3736-6625-E724-815212D1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7C860-528E-9830-AB99-C68D2356B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D777EA-4D83-DFCB-3E0C-8D7C9782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7D113-73A8-C674-15AB-3355A7B9D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47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50D7B9-BDC6-57E5-7C09-935E6B8A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F94AF-4BFF-32DB-A4AF-222FEE56D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4DE8FE-24DF-BACF-C816-965DB03C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217088-636B-6C3E-56C1-07F1D3574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0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E995EB-B99C-CF07-9CE3-55734F98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5FC04-9232-31F2-0572-52364A020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F3E8AD-A388-6BCE-AF7B-03450D2C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A4908-2F48-335D-B35B-5C278C95E7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75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C09332-91B6-CCC5-E036-7C769428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2E221-5AA9-F1C8-A7B8-2EC22CFE59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23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FF06BF-57E4-32AC-CCDF-8F43781D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2BB7C-1095-645B-C018-84EFC8EABD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4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14C8C7-D85F-02B4-03F1-8CF32BE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E4D8E-9CD8-1A85-C90B-59C44285F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0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DBC84E-1018-F750-271A-59F370E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87598-E5DB-7B9C-76AE-36AF1A308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50E3CF-1F5A-A522-51D9-F698C8BF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DBB53-84D9-59D0-9CC1-A914EFD5B7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49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EF2326-532F-9CD3-B0C7-AACF7EBF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65176-09B3-E7C2-23F2-98D41F5559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A8E3BC6-D63A-4AB1-AC74-75ECA082158A}"/>
                  </a:ext>
                </a:extLst>
              </p14:cNvPr>
              <p14:cNvContentPartPr/>
              <p14:nvPr/>
            </p14:nvContentPartPr>
            <p14:xfrm>
              <a:off x="1053087" y="1752184"/>
              <a:ext cx="1226880" cy="65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A8E3BC6-D63A-4AB1-AC74-75ECA08215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87" y="1743544"/>
                <a:ext cx="1244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FB370B8-CD50-8B0A-4C95-7F23E0239715}"/>
                  </a:ext>
                </a:extLst>
              </p14:cNvPr>
              <p14:cNvContentPartPr/>
              <p14:nvPr/>
            </p14:nvContentPartPr>
            <p14:xfrm>
              <a:off x="949407" y="2048104"/>
              <a:ext cx="1167840" cy="35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FB370B8-CD50-8B0A-4C95-7F23E02397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407" y="2039464"/>
                <a:ext cx="1185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C5CB80D-4F5F-D4EE-570E-069137D940ED}"/>
                  </a:ext>
                </a:extLst>
              </p14:cNvPr>
              <p14:cNvContentPartPr/>
              <p14:nvPr/>
            </p14:nvContentPartPr>
            <p14:xfrm>
              <a:off x="704607" y="1203184"/>
              <a:ext cx="1124280" cy="429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C5CB80D-4F5F-D4EE-570E-069137D940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607" y="1194544"/>
                <a:ext cx="1141920" cy="44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1ADE7D-CC42-FBB7-E033-E5589C6CD195}"/>
              </a:ext>
            </a:extLst>
          </p:cNvPr>
          <p:cNvGrpSpPr/>
          <p:nvPr/>
        </p:nvGrpSpPr>
        <p:grpSpPr>
          <a:xfrm>
            <a:off x="3981687" y="5266144"/>
            <a:ext cx="1044000" cy="755280"/>
            <a:chOff x="3981687" y="5266144"/>
            <a:chExt cx="104400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4FF5D29-FA76-519B-76F3-427EB032D4E4}"/>
                    </a:ext>
                  </a:extLst>
                </p14:cNvPr>
                <p14:cNvContentPartPr/>
                <p14:nvPr/>
              </p14:nvContentPartPr>
              <p14:xfrm>
                <a:off x="4097247" y="5266144"/>
                <a:ext cx="928440" cy="755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4FF5D29-FA76-519B-76F3-427EB032D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8247" y="5257504"/>
                  <a:ext cx="9460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6042870-FDFC-031A-C985-2101D08C7A6D}"/>
                    </a:ext>
                  </a:extLst>
                </p14:cNvPr>
                <p14:cNvContentPartPr/>
                <p14:nvPr/>
              </p14:nvContentPartPr>
              <p14:xfrm>
                <a:off x="3981687" y="5268304"/>
                <a:ext cx="849600" cy="646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6042870-FDFC-031A-C985-2101D08C7A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2687" y="5259664"/>
                  <a:ext cx="867240" cy="66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5DBB8D-AB1E-BAA9-DCE1-8C1035EB2033}"/>
              </a:ext>
            </a:extLst>
          </p:cNvPr>
          <p:cNvSpPr txBox="1"/>
          <p:nvPr/>
        </p:nvSpPr>
        <p:spPr>
          <a:xfrm>
            <a:off x="2966530" y="4323008"/>
            <a:ext cx="411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역행렬의 계산의 결과를 얻고 싶으면 행렬을 곱하는 순서를 바꿔서 사용</a:t>
            </a:r>
          </a:p>
        </p:txBody>
      </p:sp>
    </p:spTree>
    <p:extLst>
      <p:ext uri="{BB962C8B-B14F-4D97-AF65-F5344CB8AC3E}">
        <p14:creationId xmlns:p14="http://schemas.microsoft.com/office/powerpoint/2010/main" val="171276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E17599-E768-C588-3D32-BE843F08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B0DF9-6969-8B2E-20F0-16B3EBF18B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8E40200-0764-0D18-3EAF-6D2B3307E29C}"/>
                  </a:ext>
                </a:extLst>
              </p14:cNvPr>
              <p14:cNvContentPartPr/>
              <p14:nvPr/>
            </p14:nvContentPartPr>
            <p14:xfrm>
              <a:off x="1365927" y="2326024"/>
              <a:ext cx="2249640" cy="1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8E40200-0764-0D18-3EAF-6D2B3307E2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7287" y="2317384"/>
                <a:ext cx="22672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B1A501-1795-48E7-2785-7F0D8D83F056}"/>
              </a:ext>
            </a:extLst>
          </p:cNvPr>
          <p:cNvSpPr txBox="1"/>
          <p:nvPr/>
        </p:nvSpPr>
        <p:spPr>
          <a:xfrm>
            <a:off x="3240912" y="2349351"/>
            <a:ext cx="287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왠만하면</a:t>
            </a:r>
            <a:r>
              <a:rPr lang="ko-KR" altLang="en-US" sz="1400" dirty="0">
                <a:solidFill>
                  <a:srgbClr val="FF0000"/>
                </a:solidFill>
              </a:rPr>
              <a:t> 실수형 데이터를 써라</a:t>
            </a:r>
          </a:p>
        </p:txBody>
      </p:sp>
    </p:spTree>
    <p:extLst>
      <p:ext uri="{BB962C8B-B14F-4D97-AF65-F5344CB8AC3E}">
        <p14:creationId xmlns:p14="http://schemas.microsoft.com/office/powerpoint/2010/main" val="426240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CD9325-B1AF-B8E8-36AD-E7F00FB6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72773-BAA3-32AB-C52C-B2A87F87D0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1C2898-C685-4D87-4849-FE0366A6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A235C-A8F8-998A-70C0-85952BA16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352802-13FE-077E-7C2D-C8B56D6A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25542-B048-F6AA-47A1-38E77ED70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D3E67E-D7F3-C02A-EAF8-AE8245FB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E0147-EBA1-4784-BEA7-9D99EFD3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B8746D-F20C-311F-F262-3668DE61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7BF61-5728-2208-10D7-B03CBF868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5744</TotalTime>
  <Words>601</Words>
  <Application>Microsoft Office PowerPoint</Application>
  <PresentationFormat>화면 슬라이드 쇼(4:3)</PresentationFormat>
  <Paragraphs>80</Paragraphs>
  <Slides>48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Lucida Sans Unicode</vt:lpstr>
      <vt:lpstr>Wingdings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송주석(2018182017)</cp:lastModifiedBy>
  <cp:revision>21</cp:revision>
  <dcterms:created xsi:type="dcterms:W3CDTF">2023-05-18T13:28:22Z</dcterms:created>
  <dcterms:modified xsi:type="dcterms:W3CDTF">2024-05-22T03:00:41Z</dcterms:modified>
</cp:coreProperties>
</file>